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6" r:id="rId3"/>
    <p:sldId id="279" r:id="rId4"/>
    <p:sldId id="280" r:id="rId5"/>
    <p:sldId id="281" r:id="rId6"/>
    <p:sldId id="282" r:id="rId7"/>
    <p:sldId id="283" r:id="rId8"/>
    <p:sldId id="285" r:id="rId9"/>
    <p:sldId id="284" r:id="rId10"/>
    <p:sldId id="289" r:id="rId11"/>
    <p:sldId id="267" r:id="rId12"/>
    <p:sldId id="290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75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A2D73AB-C8F9-4C72-9168-7D40E02E05F0}" type="datetimeFigureOut">
              <a:rPr lang="ru-RU" smtClean="0"/>
              <a:pPr/>
              <a:t>07.07.2012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1E3CD8-1950-43DE-BAD8-A0BD1A4B6A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A2D73AB-C8F9-4C72-9168-7D40E02E05F0}" type="datetimeFigureOut">
              <a:rPr lang="ru-RU" smtClean="0"/>
              <a:pPr/>
              <a:t>07.07.2012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1E3CD8-1950-43DE-BAD8-A0BD1A4B6A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A2D73AB-C8F9-4C72-9168-7D40E02E05F0}" type="datetimeFigureOut">
              <a:rPr lang="ru-RU" smtClean="0"/>
              <a:pPr/>
              <a:t>07.07.2012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1E3CD8-1950-43DE-BAD8-A0BD1A4B6A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A2D73AB-C8F9-4C72-9168-7D40E02E05F0}" type="datetimeFigureOut">
              <a:rPr lang="ru-RU" smtClean="0"/>
              <a:pPr/>
              <a:t>07.07.2012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1E3CD8-1950-43DE-BAD8-A0BD1A4B6A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A2D73AB-C8F9-4C72-9168-7D40E02E05F0}" type="datetimeFigureOut">
              <a:rPr lang="ru-RU" smtClean="0"/>
              <a:pPr/>
              <a:t>07.07.2012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1E3CD8-1950-43DE-BAD8-A0BD1A4B6A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A2D73AB-C8F9-4C72-9168-7D40E02E05F0}" type="datetimeFigureOut">
              <a:rPr lang="ru-RU" smtClean="0"/>
              <a:pPr/>
              <a:t>07.07.2012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1E3CD8-1950-43DE-BAD8-A0BD1A4B6A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A2D73AB-C8F9-4C72-9168-7D40E02E05F0}" type="datetimeFigureOut">
              <a:rPr lang="ru-RU" smtClean="0"/>
              <a:pPr/>
              <a:t>07.07.2012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1E3CD8-1950-43DE-BAD8-A0BD1A4B6A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A2D73AB-C8F9-4C72-9168-7D40E02E05F0}" type="datetimeFigureOut">
              <a:rPr lang="ru-RU" smtClean="0"/>
              <a:pPr/>
              <a:t>07.07.2012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1E3CD8-1950-43DE-BAD8-A0BD1A4B6A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A2D73AB-C8F9-4C72-9168-7D40E02E05F0}" type="datetimeFigureOut">
              <a:rPr lang="ru-RU" smtClean="0"/>
              <a:pPr/>
              <a:t>07.07.2012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1E3CD8-1950-43DE-BAD8-A0BD1A4B6A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A2D73AB-C8F9-4C72-9168-7D40E02E05F0}" type="datetimeFigureOut">
              <a:rPr lang="ru-RU" smtClean="0"/>
              <a:pPr/>
              <a:t>07.07.2012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1E3CD8-1950-43DE-BAD8-A0BD1A4B6A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A2D73AB-C8F9-4C72-9168-7D40E02E05F0}" type="datetimeFigureOut">
              <a:rPr lang="ru-RU" smtClean="0"/>
              <a:pPr/>
              <a:t>07.07.2012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1E3CD8-1950-43DE-BAD8-A0BD1A4B6A3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1A2D73AB-C8F9-4C72-9168-7D40E02E05F0}" type="datetimeFigureOut">
              <a:rPr lang="ru-RU" smtClean="0"/>
              <a:pPr/>
              <a:t>07.07.2012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D91E3CD8-1950-43DE-BAD8-A0BD1A4B6A3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dissolve/>
  </p:transition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$$$$P@H@N$$$$\Рабочий стол\мои документы\обои\2d705fae8a5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00B05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5" name="WordArt 7"/>
          <p:cNvSpPr>
            <a:spLocks noGrp="1" noChangeArrowheads="1" noChangeShapeType="1" noTextEdit="1"/>
          </p:cNvSpPr>
          <p:nvPr>
            <p:ph type="ctrTitle"/>
          </p:nvPr>
        </p:nvSpPr>
        <p:spPr bwMode="auto">
          <a:xfrm>
            <a:off x="611560" y="548680"/>
            <a:ext cx="5112568" cy="1755626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lstStyle/>
          <a:p>
            <a:pPr algn="ctr"/>
            <a:r>
              <a:rPr lang="ru-RU" sz="3600" b="0" kern="1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/>
                <a:cs typeface="Arial"/>
              </a:rPr>
              <a:t>Архитектура</a:t>
            </a:r>
          </a:p>
          <a:p>
            <a:pPr algn="ctr"/>
            <a:r>
              <a:rPr lang="ru-RU" sz="3600" b="0" kern="1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/>
                <a:cs typeface="Arial"/>
              </a:rPr>
              <a:t>Древней </a:t>
            </a:r>
            <a:r>
              <a:rPr lang="ru-RU" sz="3600" b="0" kern="1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/>
                <a:cs typeface="Arial"/>
              </a:rPr>
              <a:t>Греции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2492896"/>
            <a:ext cx="5400600" cy="1080120"/>
          </a:xfrm>
        </p:spPr>
        <p:txBody>
          <a:bodyPr>
            <a:normAutofit/>
          </a:bodyPr>
          <a:lstStyle/>
          <a:p>
            <a:r>
              <a:rPr lang="ru-RU" sz="4400" kern="1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/>
                <a:cs typeface="Arial"/>
              </a:rPr>
              <a:t>Рисуем Парфенон</a:t>
            </a:r>
            <a:endParaRPr lang="ru-RU" sz="4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3933056"/>
            <a:ext cx="6072197" cy="206210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2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3 класс</a:t>
            </a:r>
          </a:p>
          <a:p>
            <a:pPr algn="ctr"/>
            <a:r>
              <a:rPr lang="ru-RU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ИЗО и художественный труд по программе </a:t>
            </a:r>
            <a:r>
              <a:rPr lang="ru-RU" sz="32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Неменского</a:t>
            </a:r>
            <a:r>
              <a:rPr lang="ru-RU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Б. М.</a:t>
            </a:r>
            <a:endParaRPr lang="ru-RU" sz="32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Оксана\Pictures\Парфенон\парфенон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908720"/>
            <a:ext cx="7056784" cy="5499425"/>
          </a:xfrm>
          <a:prstGeom prst="rect">
            <a:avLst/>
          </a:prstGeom>
          <a:noFill/>
        </p:spPr>
      </p:pic>
      <p:sp>
        <p:nvSpPr>
          <p:cNvPr id="6" name="Заголовок 4"/>
          <p:cNvSpPr txBox="1">
            <a:spLocks/>
          </p:cNvSpPr>
          <p:nvPr/>
        </p:nvSpPr>
        <p:spPr>
          <a:xfrm>
            <a:off x="1979712" y="404664"/>
            <a:ext cx="5745832" cy="830997"/>
          </a:xfrm>
          <a:prstGeom prst="rect">
            <a:avLst/>
          </a:prstGeom>
          <a:noFill/>
        </p:spPr>
        <p:txBody>
          <a:bodyPr vert="horz" wrap="square" rtlCol="0" anchor="b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Парфенон.</a:t>
            </a:r>
            <a:endParaRPr kumimoji="0" lang="ru-RU" sz="48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tint val="88000"/>
                  <a:satMod val="150000"/>
                </a:schemeClr>
              </a:solidFill>
              <a:effectLst>
                <a:outerShdw blurRad="53975" dist="22860" dir="5400000" algn="tl" rotWithShape="0">
                  <a:srgbClr val="000000">
                    <a:alpha val="55000"/>
                  </a:srgbClr>
                </a:outerShdw>
              </a:effectLst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$$$$P@H@N$$$$\Рабочий стол\мои документы\обои\2d705fae8a50.jpg"/>
          <p:cNvPicPr>
            <a:picLocks noChangeAspect="1" noChangeArrowheads="1"/>
          </p:cNvPicPr>
          <p:nvPr/>
        </p:nvPicPr>
        <p:blipFill>
          <a:blip r:embed="rId2" cstate="print"/>
          <a:srcRect l="61321"/>
          <a:stretch>
            <a:fillRect/>
          </a:stretch>
        </p:blipFill>
        <p:spPr bwMode="auto">
          <a:xfrm>
            <a:off x="5643570" y="285728"/>
            <a:ext cx="2928910" cy="6057904"/>
          </a:xfrm>
          <a:prstGeom prst="rect">
            <a:avLst/>
          </a:prstGeom>
          <a:ln>
            <a:noFill/>
          </a:ln>
          <a:effectLst>
            <a:softEdge rad="317500"/>
          </a:effectLst>
        </p:spPr>
      </p:pic>
      <p:sp>
        <p:nvSpPr>
          <p:cNvPr id="4" name="Прямоугольник 3"/>
          <p:cNvSpPr/>
          <p:nvPr/>
        </p:nvSpPr>
        <p:spPr>
          <a:xfrm>
            <a:off x="714348" y="2143116"/>
            <a:ext cx="184730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ru-RU" sz="80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85786" y="1643050"/>
            <a:ext cx="5121915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8000" dirty="0" smtClean="0">
                <a:latin typeface="DS Greece" pitchFamily="66" charset="-52"/>
              </a:rPr>
              <a:t>Спасибо</a:t>
            </a:r>
          </a:p>
          <a:p>
            <a:r>
              <a:rPr lang="ru-RU" sz="8000" dirty="0" smtClean="0">
                <a:latin typeface="DS Greece" pitchFamily="66" charset="-52"/>
              </a:rPr>
              <a:t> за урок !</a:t>
            </a:r>
            <a:endParaRPr lang="ru-RU" sz="8000" dirty="0">
              <a:latin typeface="DS Greece" pitchFamily="66" charset="-52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39552" y="1484784"/>
            <a:ext cx="568863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dirty="0" smtClean="0"/>
              <a:t>Архитектура Древней Греции (презентация </a:t>
            </a:r>
            <a:r>
              <a:rPr lang="ru-RU" dirty="0" err="1" smtClean="0"/>
              <a:t>Штель</a:t>
            </a:r>
            <a:r>
              <a:rPr lang="ru-RU" dirty="0" smtClean="0"/>
              <a:t> Т.Н., учителя ИЗО МОУ СОШ № 1 г. Асина Томской области)</a:t>
            </a:r>
          </a:p>
          <a:p>
            <a:pPr marL="342900" indent="-342900">
              <a:buAutoNum type="arabicPeriod"/>
            </a:pPr>
            <a:r>
              <a:rPr lang="ru-RU" dirty="0" smtClean="0"/>
              <a:t>Архитектура Древней Греции (презентация  </a:t>
            </a:r>
            <a:r>
              <a:rPr lang="ru-RU" dirty="0" err="1" smtClean="0"/>
              <a:t>Гильд</a:t>
            </a:r>
            <a:r>
              <a:rPr lang="ru-RU" dirty="0" smtClean="0"/>
              <a:t> В.С.)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467544" y="1052736"/>
            <a:ext cx="52565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 презентации использованы работы:</a:t>
            </a:r>
            <a:endParaRPr lang="ru-RU" dirty="0"/>
          </a:p>
        </p:txBody>
      </p:sp>
      <p:pic>
        <p:nvPicPr>
          <p:cNvPr id="6" name="Picture 2" descr="C:\Documents and Settings\$$$$P@H@N$$$$\Рабочий стол\мои документы\обои\2d705fae8a50.jpg"/>
          <p:cNvPicPr>
            <a:picLocks noChangeAspect="1" noChangeArrowheads="1"/>
          </p:cNvPicPr>
          <p:nvPr/>
        </p:nvPicPr>
        <p:blipFill>
          <a:blip r:embed="rId2" cstate="print"/>
          <a:srcRect l="61321"/>
          <a:stretch>
            <a:fillRect/>
          </a:stretch>
        </p:blipFill>
        <p:spPr bwMode="auto">
          <a:xfrm>
            <a:off x="5940152" y="476672"/>
            <a:ext cx="2766962" cy="5722944"/>
          </a:xfrm>
          <a:prstGeom prst="rect">
            <a:avLst/>
          </a:prstGeom>
          <a:ln>
            <a:noFill/>
          </a:ln>
          <a:effectLst>
            <a:softEdge rad="317500"/>
          </a:effectLst>
        </p:spPr>
      </p:pic>
      <p:sp>
        <p:nvSpPr>
          <p:cNvPr id="7" name="Прямоугольник 6"/>
          <p:cNvSpPr/>
          <p:nvPr/>
        </p:nvSpPr>
        <p:spPr>
          <a:xfrm>
            <a:off x="827584" y="3789040"/>
            <a:ext cx="4572000" cy="258532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http://teremok.tomsk.ru/podelki-origami-shemy-uroki-lepki-papie-mashe-eksperimenty-i-opity-risovanie-hobby/drawing/poetapnoe-risovanie-uroki-risovania-dlia-detey/poetapnoe-risovanie-buildings-and-facilities/3737-parthenon-athens-greece-drawing-lessons-from-phase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611560" y="3284984"/>
            <a:ext cx="38164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Ресурсы Интернета:</a:t>
            </a: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Группа 10"/>
          <p:cNvGrpSpPr/>
          <p:nvPr/>
        </p:nvGrpSpPr>
        <p:grpSpPr>
          <a:xfrm>
            <a:off x="1907704" y="1628800"/>
            <a:ext cx="5904656" cy="3744416"/>
            <a:chOff x="1907704" y="1988840"/>
            <a:chExt cx="3888432" cy="3024336"/>
          </a:xfrm>
        </p:grpSpPr>
        <p:cxnSp>
          <p:nvCxnSpPr>
            <p:cNvPr id="4" name="Прямая соединительная линия 3"/>
            <p:cNvCxnSpPr/>
            <p:nvPr/>
          </p:nvCxnSpPr>
          <p:spPr>
            <a:xfrm rot="5400000">
              <a:off x="1043608" y="3789040"/>
              <a:ext cx="172819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Прямая соединительная линия 5"/>
            <p:cNvCxnSpPr/>
            <p:nvPr/>
          </p:nvCxnSpPr>
          <p:spPr>
            <a:xfrm rot="5400000">
              <a:off x="1763688" y="3501008"/>
              <a:ext cx="30243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Прямая соединительная линия 7"/>
            <p:cNvCxnSpPr/>
            <p:nvPr/>
          </p:nvCxnSpPr>
          <p:spPr>
            <a:xfrm rot="5400000">
              <a:off x="4824028" y="3681028"/>
              <a:ext cx="194421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TextBox 9"/>
          <p:cNvSpPr txBox="1"/>
          <p:nvPr/>
        </p:nvSpPr>
        <p:spPr>
          <a:xfrm>
            <a:off x="2915816" y="332656"/>
            <a:ext cx="505593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Рисуем Парфенон.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2" name="Picture 2" descr="C:\Users\Оксана\Pictures\Парфенон\парфенон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404664"/>
            <a:ext cx="2483768" cy="1935626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843808" y="476672"/>
            <a:ext cx="505593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Рисуем Парфенон.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7" name="Группа 16"/>
          <p:cNvGrpSpPr/>
          <p:nvPr/>
        </p:nvGrpSpPr>
        <p:grpSpPr>
          <a:xfrm>
            <a:off x="1907704" y="1988840"/>
            <a:ext cx="5328592" cy="3960440"/>
            <a:chOff x="1907704" y="1988840"/>
            <a:chExt cx="3888432" cy="3024336"/>
          </a:xfrm>
        </p:grpSpPr>
        <p:cxnSp>
          <p:nvCxnSpPr>
            <p:cNvPr id="4" name="Прямая соединительная линия 3"/>
            <p:cNvCxnSpPr/>
            <p:nvPr/>
          </p:nvCxnSpPr>
          <p:spPr>
            <a:xfrm rot="5400000">
              <a:off x="1043608" y="3789040"/>
              <a:ext cx="172819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Прямая соединительная линия 5"/>
            <p:cNvCxnSpPr/>
            <p:nvPr/>
          </p:nvCxnSpPr>
          <p:spPr>
            <a:xfrm rot="5400000">
              <a:off x="1763688" y="3501008"/>
              <a:ext cx="30243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Прямая соединительная линия 7"/>
            <p:cNvCxnSpPr/>
            <p:nvPr/>
          </p:nvCxnSpPr>
          <p:spPr>
            <a:xfrm rot="5400000">
              <a:off x="4824028" y="3681028"/>
              <a:ext cx="194421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Прямая соединительная линия 8"/>
            <p:cNvCxnSpPr/>
            <p:nvPr/>
          </p:nvCxnSpPr>
          <p:spPr>
            <a:xfrm rot="10800000" flipV="1">
              <a:off x="1907704" y="1988840"/>
              <a:ext cx="1368152" cy="936104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rot="10800000">
              <a:off x="1907704" y="4653136"/>
              <a:ext cx="1368152" cy="36004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Прямая соединительная линия 13"/>
            <p:cNvCxnSpPr/>
            <p:nvPr/>
          </p:nvCxnSpPr>
          <p:spPr>
            <a:xfrm>
              <a:off x="3275856" y="1988840"/>
              <a:ext cx="2520280" cy="72008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flipV="1">
              <a:off x="3275856" y="4653136"/>
              <a:ext cx="2520280" cy="36004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8" name="Picture 2" descr="C:\Users\Оксана\Pictures\Парфенон\парфенон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404664"/>
            <a:ext cx="2483768" cy="1935626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843808" y="404664"/>
            <a:ext cx="505593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Рисуем Парфенон.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0" name="Группа 19"/>
          <p:cNvGrpSpPr/>
          <p:nvPr/>
        </p:nvGrpSpPr>
        <p:grpSpPr>
          <a:xfrm>
            <a:off x="2411760" y="2276872"/>
            <a:ext cx="4752528" cy="3816424"/>
            <a:chOff x="1835696" y="1772816"/>
            <a:chExt cx="3960440" cy="3240360"/>
          </a:xfrm>
        </p:grpSpPr>
        <p:cxnSp>
          <p:nvCxnSpPr>
            <p:cNvPr id="4" name="Прямая соединительная линия 3"/>
            <p:cNvCxnSpPr/>
            <p:nvPr/>
          </p:nvCxnSpPr>
          <p:spPr>
            <a:xfrm rot="5400000">
              <a:off x="1043608" y="3789040"/>
              <a:ext cx="172819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Прямая соединительная линия 5"/>
            <p:cNvCxnSpPr/>
            <p:nvPr/>
          </p:nvCxnSpPr>
          <p:spPr>
            <a:xfrm rot="5400000">
              <a:off x="1763688" y="3501008"/>
              <a:ext cx="30243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Прямая соединительная линия 7"/>
            <p:cNvCxnSpPr/>
            <p:nvPr/>
          </p:nvCxnSpPr>
          <p:spPr>
            <a:xfrm rot="5400000">
              <a:off x="4824028" y="3681028"/>
              <a:ext cx="194421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Прямая соединительная линия 8"/>
            <p:cNvCxnSpPr/>
            <p:nvPr/>
          </p:nvCxnSpPr>
          <p:spPr>
            <a:xfrm rot="10800000" flipV="1">
              <a:off x="1907704" y="1988840"/>
              <a:ext cx="1368152" cy="936104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rot="10800000">
              <a:off x="1907704" y="4653136"/>
              <a:ext cx="1368152" cy="36004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Прямая соединительная линия 13"/>
            <p:cNvCxnSpPr/>
            <p:nvPr/>
          </p:nvCxnSpPr>
          <p:spPr>
            <a:xfrm>
              <a:off x="3275856" y="1988840"/>
              <a:ext cx="2520280" cy="72008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flipV="1">
              <a:off x="3275856" y="4653136"/>
              <a:ext cx="2520280" cy="36004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flipV="1">
              <a:off x="1835696" y="1772816"/>
              <a:ext cx="1440160" cy="1008112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Прямая соединительная линия 17"/>
            <p:cNvCxnSpPr/>
            <p:nvPr/>
          </p:nvCxnSpPr>
          <p:spPr>
            <a:xfrm>
              <a:off x="3275856" y="1772816"/>
              <a:ext cx="2520280" cy="792088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9" name="Picture 2" descr="C:\Users\Оксана\Pictures\Парфенон\парфенон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404664"/>
            <a:ext cx="2483768" cy="1935626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915816" y="404664"/>
            <a:ext cx="505593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Рисуем Парфенон.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9" name="Группа 18"/>
          <p:cNvGrpSpPr/>
          <p:nvPr/>
        </p:nvGrpSpPr>
        <p:grpSpPr>
          <a:xfrm>
            <a:off x="1763688" y="1628800"/>
            <a:ext cx="6120680" cy="4392488"/>
            <a:chOff x="1835696" y="1700808"/>
            <a:chExt cx="3960440" cy="3312368"/>
          </a:xfrm>
        </p:grpSpPr>
        <p:cxnSp>
          <p:nvCxnSpPr>
            <p:cNvPr id="4" name="Прямая соединительная линия 3"/>
            <p:cNvCxnSpPr/>
            <p:nvPr/>
          </p:nvCxnSpPr>
          <p:spPr>
            <a:xfrm rot="5400000">
              <a:off x="1043608" y="3789040"/>
              <a:ext cx="172819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Прямая соединительная линия 5"/>
            <p:cNvCxnSpPr/>
            <p:nvPr/>
          </p:nvCxnSpPr>
          <p:spPr>
            <a:xfrm rot="5400000">
              <a:off x="1763688" y="3501008"/>
              <a:ext cx="30243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Прямая соединительная линия 7"/>
            <p:cNvCxnSpPr/>
            <p:nvPr/>
          </p:nvCxnSpPr>
          <p:spPr>
            <a:xfrm rot="5400000">
              <a:off x="4824028" y="3681028"/>
              <a:ext cx="194421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Прямая соединительная линия 8"/>
            <p:cNvCxnSpPr/>
            <p:nvPr/>
          </p:nvCxnSpPr>
          <p:spPr>
            <a:xfrm rot="10800000" flipV="1">
              <a:off x="1907704" y="1988840"/>
              <a:ext cx="1368152" cy="936104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rot="10800000">
              <a:off x="1907704" y="4653136"/>
              <a:ext cx="1368152" cy="36004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Прямая соединительная линия 13"/>
            <p:cNvCxnSpPr/>
            <p:nvPr/>
          </p:nvCxnSpPr>
          <p:spPr>
            <a:xfrm>
              <a:off x="3275856" y="1988840"/>
              <a:ext cx="2520280" cy="72008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flipV="1">
              <a:off x="3275856" y="4653136"/>
              <a:ext cx="2520280" cy="36004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flipV="1">
              <a:off x="1835696" y="1772816"/>
              <a:ext cx="1440160" cy="1008112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Прямая соединительная линия 17"/>
            <p:cNvCxnSpPr/>
            <p:nvPr/>
          </p:nvCxnSpPr>
          <p:spPr>
            <a:xfrm>
              <a:off x="3275856" y="1772816"/>
              <a:ext cx="2520280" cy="792088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rot="5400000">
              <a:off x="4463988" y="1952836"/>
              <a:ext cx="50405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0" name="Picture 2" descr="C:\Users\Оксана\Pictures\Парфенон\парфенон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404664"/>
            <a:ext cx="2483768" cy="1935626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627784" y="260648"/>
            <a:ext cx="505593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Рисуем Парфенон.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4" name="Группа 23"/>
          <p:cNvGrpSpPr/>
          <p:nvPr/>
        </p:nvGrpSpPr>
        <p:grpSpPr>
          <a:xfrm>
            <a:off x="1835696" y="1556792"/>
            <a:ext cx="5904656" cy="4536504"/>
            <a:chOff x="1835696" y="1556792"/>
            <a:chExt cx="3960440" cy="3456384"/>
          </a:xfrm>
        </p:grpSpPr>
        <p:cxnSp>
          <p:nvCxnSpPr>
            <p:cNvPr id="4" name="Прямая соединительная линия 3"/>
            <p:cNvCxnSpPr/>
            <p:nvPr/>
          </p:nvCxnSpPr>
          <p:spPr>
            <a:xfrm rot="5400000">
              <a:off x="1043608" y="3789040"/>
              <a:ext cx="172819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Прямая соединительная линия 5"/>
            <p:cNvCxnSpPr/>
            <p:nvPr/>
          </p:nvCxnSpPr>
          <p:spPr>
            <a:xfrm rot="5400000">
              <a:off x="1763688" y="3501008"/>
              <a:ext cx="30243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Прямая соединительная линия 7"/>
            <p:cNvCxnSpPr/>
            <p:nvPr/>
          </p:nvCxnSpPr>
          <p:spPr>
            <a:xfrm rot="5400000">
              <a:off x="4824028" y="3681028"/>
              <a:ext cx="194421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Прямая соединительная линия 8"/>
            <p:cNvCxnSpPr/>
            <p:nvPr/>
          </p:nvCxnSpPr>
          <p:spPr>
            <a:xfrm rot="10800000" flipV="1">
              <a:off x="1907704" y="1988840"/>
              <a:ext cx="1368152" cy="936104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rot="10800000">
              <a:off x="1907704" y="4653136"/>
              <a:ext cx="1368152" cy="36004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Прямая соединительная линия 13"/>
            <p:cNvCxnSpPr/>
            <p:nvPr/>
          </p:nvCxnSpPr>
          <p:spPr>
            <a:xfrm>
              <a:off x="3275856" y="1988840"/>
              <a:ext cx="2520280" cy="72008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flipV="1">
              <a:off x="3275856" y="4653136"/>
              <a:ext cx="2520280" cy="36004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flipV="1">
              <a:off x="1835696" y="1772816"/>
              <a:ext cx="1440160" cy="1008112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Прямая соединительная линия 17"/>
            <p:cNvCxnSpPr/>
            <p:nvPr/>
          </p:nvCxnSpPr>
          <p:spPr>
            <a:xfrm>
              <a:off x="3275856" y="1772816"/>
              <a:ext cx="2520280" cy="792088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rot="5400000">
              <a:off x="4391980" y="1880828"/>
              <a:ext cx="64807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Прямая соединительная линия 18"/>
            <p:cNvCxnSpPr/>
            <p:nvPr/>
          </p:nvCxnSpPr>
          <p:spPr>
            <a:xfrm flipV="1">
              <a:off x="3275856" y="1556792"/>
              <a:ext cx="1440160" cy="216024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Прямая соединительная линия 22"/>
            <p:cNvCxnSpPr/>
            <p:nvPr/>
          </p:nvCxnSpPr>
          <p:spPr>
            <a:xfrm>
              <a:off x="4716016" y="1556792"/>
              <a:ext cx="1080120" cy="1008112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5" name="Picture 2" descr="C:\Users\Оксана\Pictures\Парфенон\парфенон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2483768" cy="1935626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771800" y="404664"/>
            <a:ext cx="505593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Рисуем Парфенон.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5" name="Группа 24"/>
          <p:cNvGrpSpPr/>
          <p:nvPr/>
        </p:nvGrpSpPr>
        <p:grpSpPr>
          <a:xfrm>
            <a:off x="1619672" y="1484784"/>
            <a:ext cx="6696744" cy="4752528"/>
            <a:chOff x="1835696" y="1556792"/>
            <a:chExt cx="3960440" cy="3456384"/>
          </a:xfrm>
        </p:grpSpPr>
        <p:cxnSp>
          <p:nvCxnSpPr>
            <p:cNvPr id="4" name="Прямая соединительная линия 3"/>
            <p:cNvCxnSpPr/>
            <p:nvPr/>
          </p:nvCxnSpPr>
          <p:spPr>
            <a:xfrm rot="5400000">
              <a:off x="1043608" y="3789040"/>
              <a:ext cx="172819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Прямая соединительная линия 5"/>
            <p:cNvCxnSpPr/>
            <p:nvPr/>
          </p:nvCxnSpPr>
          <p:spPr>
            <a:xfrm rot="5400000">
              <a:off x="1763688" y="3501008"/>
              <a:ext cx="30243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Прямая соединительная линия 7"/>
            <p:cNvCxnSpPr/>
            <p:nvPr/>
          </p:nvCxnSpPr>
          <p:spPr>
            <a:xfrm rot="5400000">
              <a:off x="4824028" y="3681028"/>
              <a:ext cx="194421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Прямая соединительная линия 8"/>
            <p:cNvCxnSpPr/>
            <p:nvPr/>
          </p:nvCxnSpPr>
          <p:spPr>
            <a:xfrm rot="10800000" flipV="1">
              <a:off x="1907704" y="1988840"/>
              <a:ext cx="1368152" cy="936104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rot="10800000">
              <a:off x="1907704" y="4653136"/>
              <a:ext cx="1368152" cy="36004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Прямая соединительная линия 13"/>
            <p:cNvCxnSpPr/>
            <p:nvPr/>
          </p:nvCxnSpPr>
          <p:spPr>
            <a:xfrm>
              <a:off x="3275856" y="1988840"/>
              <a:ext cx="2520280" cy="72008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flipV="1">
              <a:off x="3275856" y="4653136"/>
              <a:ext cx="2520280" cy="36004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flipV="1">
              <a:off x="1835696" y="1772816"/>
              <a:ext cx="1440160" cy="1008112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Прямая соединительная линия 17"/>
            <p:cNvCxnSpPr/>
            <p:nvPr/>
          </p:nvCxnSpPr>
          <p:spPr>
            <a:xfrm>
              <a:off x="3275856" y="1772816"/>
              <a:ext cx="2520280" cy="792088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rot="5400000">
              <a:off x="4391980" y="1880828"/>
              <a:ext cx="64807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Прямая соединительная линия 18"/>
            <p:cNvCxnSpPr/>
            <p:nvPr/>
          </p:nvCxnSpPr>
          <p:spPr>
            <a:xfrm flipV="1">
              <a:off x="3275856" y="1556792"/>
              <a:ext cx="1440160" cy="216024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Прямая соединительная линия 22"/>
            <p:cNvCxnSpPr/>
            <p:nvPr/>
          </p:nvCxnSpPr>
          <p:spPr>
            <a:xfrm>
              <a:off x="4716016" y="1556792"/>
              <a:ext cx="1080120" cy="1008112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>
              <a:off x="3275856" y="2348880"/>
              <a:ext cx="2520280" cy="64807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Прямая соединительная линия 21"/>
            <p:cNvCxnSpPr/>
            <p:nvPr/>
          </p:nvCxnSpPr>
          <p:spPr>
            <a:xfrm rot="10800000" flipV="1">
              <a:off x="1907704" y="2348880"/>
              <a:ext cx="1368152" cy="7920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6" name="Picture 2" descr="C:\Users\Оксана\Pictures\Парфенон\парфенон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476672"/>
            <a:ext cx="2483768" cy="1935626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843808" y="404664"/>
            <a:ext cx="505593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Рисуем Парфенон.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42" name="Группа 41"/>
          <p:cNvGrpSpPr/>
          <p:nvPr/>
        </p:nvGrpSpPr>
        <p:grpSpPr>
          <a:xfrm>
            <a:off x="1907703" y="1628800"/>
            <a:ext cx="6068311" cy="4542504"/>
            <a:chOff x="1135255" y="1274760"/>
            <a:chExt cx="6840760" cy="4896544"/>
          </a:xfrm>
        </p:grpSpPr>
        <p:cxnSp>
          <p:nvCxnSpPr>
            <p:cNvPr id="4" name="Прямая соединительная линия 3"/>
            <p:cNvCxnSpPr/>
            <p:nvPr/>
          </p:nvCxnSpPr>
          <p:spPr>
            <a:xfrm rot="5400000">
              <a:off x="251520" y="4581128"/>
              <a:ext cx="230425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Прямая соединительная линия 5"/>
            <p:cNvCxnSpPr/>
            <p:nvPr/>
          </p:nvCxnSpPr>
          <p:spPr>
            <a:xfrm rot="5400000">
              <a:off x="1480567" y="4029066"/>
              <a:ext cx="428447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Прямая соединительная линия 7"/>
            <p:cNvCxnSpPr/>
            <p:nvPr/>
          </p:nvCxnSpPr>
          <p:spPr>
            <a:xfrm rot="16200000" flipH="1">
              <a:off x="6706057" y="4463298"/>
              <a:ext cx="2376263" cy="1963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Прямая соединительная линия 8"/>
            <p:cNvCxnSpPr/>
            <p:nvPr/>
          </p:nvCxnSpPr>
          <p:spPr>
            <a:xfrm rot="10800000" flipV="1">
              <a:off x="1259632" y="1886828"/>
              <a:ext cx="2363171" cy="1326148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rot="10800000">
              <a:off x="1259632" y="5661248"/>
              <a:ext cx="2363171" cy="510056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Прямая соединительная линия 13"/>
            <p:cNvCxnSpPr/>
            <p:nvPr/>
          </p:nvCxnSpPr>
          <p:spPr>
            <a:xfrm>
              <a:off x="3622805" y="1886828"/>
              <a:ext cx="4353210" cy="1020114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flipV="1">
              <a:off x="3622805" y="5661248"/>
              <a:ext cx="4353210" cy="510056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flipV="1">
              <a:off x="1135255" y="1580794"/>
              <a:ext cx="2487550" cy="1428158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Прямая соединительная линия 17"/>
            <p:cNvCxnSpPr/>
            <p:nvPr/>
          </p:nvCxnSpPr>
          <p:spPr>
            <a:xfrm>
              <a:off x="3622805" y="1580794"/>
              <a:ext cx="4353210" cy="1122124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rot="5400000">
              <a:off x="5651302" y="1733811"/>
              <a:ext cx="91810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Прямая соединительная линия 18"/>
            <p:cNvCxnSpPr/>
            <p:nvPr/>
          </p:nvCxnSpPr>
          <p:spPr>
            <a:xfrm flipV="1">
              <a:off x="3622805" y="1274760"/>
              <a:ext cx="2487550" cy="306034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Прямая соединительная линия 22"/>
            <p:cNvCxnSpPr/>
            <p:nvPr/>
          </p:nvCxnSpPr>
          <p:spPr>
            <a:xfrm>
              <a:off x="6110353" y="1274760"/>
              <a:ext cx="1865662" cy="1428158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>
              <a:off x="3622805" y="2396884"/>
              <a:ext cx="4353210" cy="91810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Прямая соединительная линия 21"/>
            <p:cNvCxnSpPr/>
            <p:nvPr/>
          </p:nvCxnSpPr>
          <p:spPr>
            <a:xfrm rot="10800000" flipV="1">
              <a:off x="1259632" y="2396884"/>
              <a:ext cx="2363171" cy="112212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Прямая соединительная линия 24"/>
            <p:cNvCxnSpPr/>
            <p:nvPr/>
          </p:nvCxnSpPr>
          <p:spPr>
            <a:xfrm rot="5400000">
              <a:off x="2083081" y="4335100"/>
              <a:ext cx="3672408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Прямая соединительная линия 27"/>
            <p:cNvCxnSpPr/>
            <p:nvPr/>
          </p:nvCxnSpPr>
          <p:spPr>
            <a:xfrm rot="5400000">
              <a:off x="3031535" y="4335100"/>
              <a:ext cx="3366374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Прямая соединительная линия 29"/>
            <p:cNvCxnSpPr/>
            <p:nvPr/>
          </p:nvCxnSpPr>
          <p:spPr>
            <a:xfrm rot="5400000">
              <a:off x="3387965" y="4373354"/>
              <a:ext cx="328986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Прямая соединительная линия 32"/>
            <p:cNvCxnSpPr/>
            <p:nvPr/>
          </p:nvCxnSpPr>
          <p:spPr>
            <a:xfrm rot="5400000">
              <a:off x="4298165" y="4411609"/>
              <a:ext cx="306034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Прямая соединительная линия 34"/>
            <p:cNvCxnSpPr/>
            <p:nvPr/>
          </p:nvCxnSpPr>
          <p:spPr>
            <a:xfrm rot="5400000">
              <a:off x="4692848" y="4411609"/>
              <a:ext cx="2907323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Прямая соединительная линия 39"/>
            <p:cNvCxnSpPr/>
            <p:nvPr/>
          </p:nvCxnSpPr>
          <p:spPr>
            <a:xfrm rot="5400000">
              <a:off x="5523504" y="4449863"/>
              <a:ext cx="2677798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Прямая соединительная линия 42"/>
            <p:cNvCxnSpPr/>
            <p:nvPr/>
          </p:nvCxnSpPr>
          <p:spPr>
            <a:xfrm rot="5400000">
              <a:off x="5918188" y="4449863"/>
              <a:ext cx="2524781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Прямая соединительная линия 44"/>
            <p:cNvCxnSpPr/>
            <p:nvPr/>
          </p:nvCxnSpPr>
          <p:spPr>
            <a:xfrm rot="5400000">
              <a:off x="6372200" y="4509120"/>
              <a:ext cx="244827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Прямая соединительная линия 46"/>
            <p:cNvCxnSpPr/>
            <p:nvPr/>
          </p:nvCxnSpPr>
          <p:spPr>
            <a:xfrm rot="5400000">
              <a:off x="1361117" y="4335100"/>
              <a:ext cx="3366374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Прямая соединительная линия 48"/>
            <p:cNvCxnSpPr/>
            <p:nvPr/>
          </p:nvCxnSpPr>
          <p:spPr>
            <a:xfrm rot="5400000">
              <a:off x="1157705" y="4449863"/>
              <a:ext cx="3136849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Прямая соединительная линия 53"/>
            <p:cNvCxnSpPr/>
            <p:nvPr/>
          </p:nvCxnSpPr>
          <p:spPr>
            <a:xfrm rot="5400000">
              <a:off x="913004" y="4449863"/>
              <a:ext cx="2830815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Прямая соединительная линия 56"/>
            <p:cNvCxnSpPr/>
            <p:nvPr/>
          </p:nvCxnSpPr>
          <p:spPr>
            <a:xfrm rot="5400000">
              <a:off x="709591" y="4488117"/>
              <a:ext cx="2601289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Прямая соединительная линия 59"/>
            <p:cNvCxnSpPr/>
            <p:nvPr/>
          </p:nvCxnSpPr>
          <p:spPr>
            <a:xfrm rot="5400000">
              <a:off x="505798" y="4542874"/>
              <a:ext cx="2371764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44" name="Picture 2" descr="C:\Users\Оксана\Pictures\Парфенон\парфенон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404664"/>
            <a:ext cx="2483768" cy="1935626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843808" y="404664"/>
            <a:ext cx="505593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Рисуем Парфенон.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12" name="Группа 111"/>
          <p:cNvGrpSpPr/>
          <p:nvPr/>
        </p:nvGrpSpPr>
        <p:grpSpPr>
          <a:xfrm>
            <a:off x="1043608" y="1412776"/>
            <a:ext cx="7560840" cy="4896544"/>
            <a:chOff x="539552" y="1196752"/>
            <a:chExt cx="8064896" cy="5112568"/>
          </a:xfrm>
        </p:grpSpPr>
        <p:cxnSp>
          <p:nvCxnSpPr>
            <p:cNvPr id="4" name="Прямая соединительная линия 3"/>
            <p:cNvCxnSpPr/>
            <p:nvPr/>
          </p:nvCxnSpPr>
          <p:spPr>
            <a:xfrm rot="5400000">
              <a:off x="735282" y="4241382"/>
              <a:ext cx="2088234" cy="3142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Прямая соединительная линия 5"/>
            <p:cNvCxnSpPr/>
            <p:nvPr/>
          </p:nvCxnSpPr>
          <p:spPr>
            <a:xfrm rot="5400000">
              <a:off x="1783327" y="3789040"/>
              <a:ext cx="4032448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Прямая соединительная линия 7"/>
            <p:cNvCxnSpPr/>
            <p:nvPr/>
          </p:nvCxnSpPr>
          <p:spPr>
            <a:xfrm rot="5400000">
              <a:off x="6576222" y="4233090"/>
              <a:ext cx="2184243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Прямая соединительная линия 8"/>
            <p:cNvCxnSpPr/>
            <p:nvPr/>
          </p:nvCxnSpPr>
          <p:spPr>
            <a:xfrm rot="10800000" flipV="1">
              <a:off x="1660258" y="1772816"/>
              <a:ext cx="2139292" cy="1248139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rot="10800000">
              <a:off x="1660258" y="5325211"/>
              <a:ext cx="2139292" cy="480053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Прямая соединительная линия 13"/>
            <p:cNvCxnSpPr/>
            <p:nvPr/>
          </p:nvCxnSpPr>
          <p:spPr>
            <a:xfrm>
              <a:off x="3799551" y="1772816"/>
              <a:ext cx="4084817" cy="1008112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flipV="1">
              <a:off x="3799551" y="5325211"/>
              <a:ext cx="3940801" cy="480053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flipV="1">
              <a:off x="1547664" y="1484784"/>
              <a:ext cx="2251887" cy="1344149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Прямая соединительная линия 17"/>
            <p:cNvCxnSpPr/>
            <p:nvPr/>
          </p:nvCxnSpPr>
          <p:spPr>
            <a:xfrm>
              <a:off x="3799551" y="1484784"/>
              <a:ext cx="3940801" cy="1056117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Прямая соединительная линия 18"/>
            <p:cNvCxnSpPr/>
            <p:nvPr/>
          </p:nvCxnSpPr>
          <p:spPr>
            <a:xfrm flipV="1">
              <a:off x="3799551" y="1196752"/>
              <a:ext cx="2251887" cy="288032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Прямая соединительная линия 22"/>
            <p:cNvCxnSpPr/>
            <p:nvPr/>
          </p:nvCxnSpPr>
          <p:spPr>
            <a:xfrm>
              <a:off x="6051437" y="1196752"/>
              <a:ext cx="1688915" cy="1344149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>
              <a:off x="3799551" y="2252869"/>
              <a:ext cx="4084817" cy="88809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Прямая соединительная линия 21"/>
            <p:cNvCxnSpPr/>
            <p:nvPr/>
          </p:nvCxnSpPr>
          <p:spPr>
            <a:xfrm rot="10800000" flipV="1">
              <a:off x="1660258" y="2252869"/>
              <a:ext cx="2139292" cy="105611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Прямая соединительная линия 24"/>
            <p:cNvCxnSpPr/>
            <p:nvPr/>
          </p:nvCxnSpPr>
          <p:spPr>
            <a:xfrm rot="5400000">
              <a:off x="2339752" y="4077072"/>
              <a:ext cx="3456384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Прямая соединительная линия 27"/>
            <p:cNvCxnSpPr/>
            <p:nvPr/>
          </p:nvCxnSpPr>
          <p:spPr>
            <a:xfrm rot="5400000">
              <a:off x="3203848" y="4077072"/>
              <a:ext cx="316835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Прямая соединительная линия 29"/>
            <p:cNvCxnSpPr/>
            <p:nvPr/>
          </p:nvCxnSpPr>
          <p:spPr>
            <a:xfrm rot="5400000">
              <a:off x="3527884" y="4113076"/>
              <a:ext cx="3096344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Прямая соединительная линия 32"/>
            <p:cNvCxnSpPr/>
            <p:nvPr/>
          </p:nvCxnSpPr>
          <p:spPr>
            <a:xfrm rot="5400000">
              <a:off x="4355976" y="4149080"/>
              <a:ext cx="288032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Прямая соединительная линия 34"/>
            <p:cNvCxnSpPr/>
            <p:nvPr/>
          </p:nvCxnSpPr>
          <p:spPr>
            <a:xfrm rot="5400000">
              <a:off x="4716016" y="4149080"/>
              <a:ext cx="2736304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Прямая соединительная линия 39"/>
            <p:cNvCxnSpPr/>
            <p:nvPr/>
          </p:nvCxnSpPr>
          <p:spPr>
            <a:xfrm rot="5400000">
              <a:off x="5472100" y="4185084"/>
              <a:ext cx="252028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Прямая соединительная линия 42"/>
            <p:cNvCxnSpPr/>
            <p:nvPr/>
          </p:nvCxnSpPr>
          <p:spPr>
            <a:xfrm rot="5400000">
              <a:off x="5832140" y="4185084"/>
              <a:ext cx="2376264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Прямая соединительная линия 44"/>
            <p:cNvCxnSpPr/>
            <p:nvPr/>
          </p:nvCxnSpPr>
          <p:spPr>
            <a:xfrm rot="5400000">
              <a:off x="6264188" y="4185084"/>
              <a:ext cx="2232248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Прямая соединительная линия 46"/>
            <p:cNvCxnSpPr/>
            <p:nvPr/>
          </p:nvCxnSpPr>
          <p:spPr>
            <a:xfrm rot="5400000">
              <a:off x="1691680" y="4077072"/>
              <a:ext cx="316835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Прямая соединительная линия 48"/>
            <p:cNvCxnSpPr/>
            <p:nvPr/>
          </p:nvCxnSpPr>
          <p:spPr>
            <a:xfrm rot="5400000">
              <a:off x="1511660" y="4185084"/>
              <a:ext cx="2952328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Прямая соединительная линия 53"/>
            <p:cNvCxnSpPr/>
            <p:nvPr/>
          </p:nvCxnSpPr>
          <p:spPr>
            <a:xfrm rot="5400000">
              <a:off x="1295636" y="4185084"/>
              <a:ext cx="266429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Прямая соединительная линия 56"/>
            <p:cNvCxnSpPr/>
            <p:nvPr/>
          </p:nvCxnSpPr>
          <p:spPr>
            <a:xfrm rot="5400000">
              <a:off x="1115616" y="4221088"/>
              <a:ext cx="244827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Прямая соединительная линия 59"/>
            <p:cNvCxnSpPr/>
            <p:nvPr/>
          </p:nvCxnSpPr>
          <p:spPr>
            <a:xfrm rot="5400000">
              <a:off x="935596" y="4257092"/>
              <a:ext cx="2232248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Прямая соединительная линия 68"/>
            <p:cNvCxnSpPr/>
            <p:nvPr/>
          </p:nvCxnSpPr>
          <p:spPr>
            <a:xfrm>
              <a:off x="539552" y="4869160"/>
              <a:ext cx="108012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Прямая соединительная линия 70"/>
            <p:cNvCxnSpPr/>
            <p:nvPr/>
          </p:nvCxnSpPr>
          <p:spPr>
            <a:xfrm>
              <a:off x="7740352" y="4941168"/>
              <a:ext cx="86409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Прямая соединительная линия 72"/>
            <p:cNvCxnSpPr/>
            <p:nvPr/>
          </p:nvCxnSpPr>
          <p:spPr>
            <a:xfrm flipV="1">
              <a:off x="3779912" y="5589240"/>
              <a:ext cx="4248472" cy="57606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Прямая соединительная линия 75"/>
            <p:cNvCxnSpPr/>
            <p:nvPr/>
          </p:nvCxnSpPr>
          <p:spPr>
            <a:xfrm>
              <a:off x="1187624" y="5517232"/>
              <a:ext cx="2592288" cy="64807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Прямая соединительная линия 79"/>
            <p:cNvCxnSpPr/>
            <p:nvPr/>
          </p:nvCxnSpPr>
          <p:spPr>
            <a:xfrm flipV="1">
              <a:off x="1187624" y="5229200"/>
              <a:ext cx="432048" cy="28803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Прямая соединительная линия 84"/>
            <p:cNvCxnSpPr/>
            <p:nvPr/>
          </p:nvCxnSpPr>
          <p:spPr>
            <a:xfrm flipV="1">
              <a:off x="3779912" y="5733256"/>
              <a:ext cx="4392488" cy="57606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Прямая соединительная линия 87"/>
            <p:cNvCxnSpPr/>
            <p:nvPr/>
          </p:nvCxnSpPr>
          <p:spPr>
            <a:xfrm>
              <a:off x="971600" y="5589240"/>
              <a:ext cx="2808312" cy="72008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Прямая соединительная линия 90"/>
            <p:cNvCxnSpPr/>
            <p:nvPr/>
          </p:nvCxnSpPr>
          <p:spPr>
            <a:xfrm flipV="1">
              <a:off x="971600" y="5157192"/>
              <a:ext cx="648072" cy="43204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Прямая соединительная линия 92"/>
            <p:cNvCxnSpPr/>
            <p:nvPr/>
          </p:nvCxnSpPr>
          <p:spPr>
            <a:xfrm flipV="1">
              <a:off x="3779912" y="5445224"/>
              <a:ext cx="4248472" cy="50405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Прямая соединительная линия 94"/>
            <p:cNvCxnSpPr/>
            <p:nvPr/>
          </p:nvCxnSpPr>
          <p:spPr>
            <a:xfrm>
              <a:off x="1547664" y="5445224"/>
              <a:ext cx="2232248" cy="50405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Прямая соединительная линия 101"/>
            <p:cNvCxnSpPr/>
            <p:nvPr/>
          </p:nvCxnSpPr>
          <p:spPr>
            <a:xfrm rot="5400000" flipH="1" flipV="1">
              <a:off x="1547664" y="5373216"/>
              <a:ext cx="72008" cy="7200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13" name="Picture 2" descr="C:\Users\Оксана\Pictures\Парфенон\парфенон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404664"/>
            <a:ext cx="2483768" cy="1935626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237</TotalTime>
  <Words>88</Words>
  <Application>Microsoft Office PowerPoint</Application>
  <PresentationFormat>Экран (4:3)</PresentationFormat>
  <Paragraphs>21</Paragraphs>
  <Slides>12</Slides>
  <Notes>0</Notes>
  <HiddenSlides>1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Аспект</vt:lpstr>
      <vt:lpstr>Архитектура Древней Греции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Оксана</dc:creator>
  <cp:lastModifiedBy>Оксана</cp:lastModifiedBy>
  <cp:revision>28</cp:revision>
  <dcterms:created xsi:type="dcterms:W3CDTF">2012-05-17T17:42:55Z</dcterms:created>
  <dcterms:modified xsi:type="dcterms:W3CDTF">2012-07-07T13:00:47Z</dcterms:modified>
</cp:coreProperties>
</file>