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9" r:id="rId4"/>
    <p:sldId id="280" r:id="rId5"/>
    <p:sldId id="281" r:id="rId6"/>
    <p:sldId id="282" r:id="rId7"/>
    <p:sldId id="283" r:id="rId8"/>
    <p:sldId id="285" r:id="rId9"/>
    <p:sldId id="284" r:id="rId10"/>
    <p:sldId id="289" r:id="rId11"/>
    <p:sldId id="267" r:id="rId12"/>
    <p:sldId id="29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A2D73AB-C8F9-4C72-9168-7D40E02E05F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1E3CD8-1950-43DE-BAD8-A0BD1A4B6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$$$$P@H@N$$$$\Рабочий стол\мои документы\обои\2d705fae8a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WordArt 7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>
            <a:off x="611560" y="548680"/>
            <a:ext cx="5112568" cy="175562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ru-RU" sz="3600" b="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Архитектура</a:t>
            </a:r>
          </a:p>
          <a:p>
            <a:pPr algn="ctr"/>
            <a:r>
              <a:rPr lang="ru-RU" sz="3600" b="0" kern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Древней </a:t>
            </a:r>
            <a:r>
              <a:rPr lang="ru-RU" sz="3600" b="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Греции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492896"/>
            <a:ext cx="5400600" cy="1080120"/>
          </a:xfrm>
        </p:spPr>
        <p:txBody>
          <a:bodyPr>
            <a:normAutofit/>
          </a:bodyPr>
          <a:lstStyle/>
          <a:p>
            <a:r>
              <a:rPr lang="ru-RU" sz="4400" kern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Рисуем Парфенон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933056"/>
            <a:ext cx="6072197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 класс</a:t>
            </a:r>
          </a:p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ИЗО и художественный труд по программе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Неменского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Б. М.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Оксана\Pictures\Парфенон\парфенон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7056784" cy="5499425"/>
          </a:xfrm>
          <a:prstGeom prst="rect">
            <a:avLst/>
          </a:prstGeom>
          <a:noFill/>
        </p:spPr>
      </p:pic>
      <p:sp>
        <p:nvSpPr>
          <p:cNvPr id="6" name="Заголовок 4"/>
          <p:cNvSpPr txBox="1">
            <a:spLocks/>
          </p:cNvSpPr>
          <p:nvPr/>
        </p:nvSpPr>
        <p:spPr>
          <a:xfrm>
            <a:off x="1979712" y="404664"/>
            <a:ext cx="5745832" cy="830997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Парфенон.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$$$$P@H@N$$$$\Рабочий стол\мои документы\обои\2d705fae8a50.jpg"/>
          <p:cNvPicPr>
            <a:picLocks noChangeAspect="1" noChangeArrowheads="1"/>
          </p:cNvPicPr>
          <p:nvPr/>
        </p:nvPicPr>
        <p:blipFill>
          <a:blip r:embed="rId2" cstate="print"/>
          <a:srcRect l="61321"/>
          <a:stretch>
            <a:fillRect/>
          </a:stretch>
        </p:blipFill>
        <p:spPr bwMode="auto">
          <a:xfrm>
            <a:off x="5643570" y="285728"/>
            <a:ext cx="2928910" cy="6057904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14348" y="2143116"/>
            <a:ext cx="1847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8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643050"/>
            <a:ext cx="512191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latin typeface="DS Greece" pitchFamily="66" charset="-52"/>
              </a:rPr>
              <a:t>Спасибо</a:t>
            </a:r>
          </a:p>
          <a:p>
            <a:r>
              <a:rPr lang="ru-RU" sz="8000" dirty="0" smtClean="0">
                <a:latin typeface="DS Greece" pitchFamily="66" charset="-52"/>
              </a:rPr>
              <a:t> за урок !</a:t>
            </a:r>
            <a:endParaRPr lang="ru-RU" sz="8000" dirty="0">
              <a:latin typeface="DS Greece" pitchFamily="66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484784"/>
            <a:ext cx="56886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Архитектура Древней Греции (презентация </a:t>
            </a:r>
            <a:r>
              <a:rPr lang="ru-RU" dirty="0" err="1" smtClean="0"/>
              <a:t>Штель</a:t>
            </a:r>
            <a:r>
              <a:rPr lang="ru-RU" dirty="0" smtClean="0"/>
              <a:t> Т.Н., учителя ИЗО МОУ СОШ № 1 г. Асина Томской области)</a:t>
            </a:r>
          </a:p>
          <a:p>
            <a:pPr marL="342900" indent="-342900">
              <a:buAutoNum type="arabicPeriod"/>
            </a:pPr>
            <a:r>
              <a:rPr lang="ru-RU" dirty="0" smtClean="0"/>
              <a:t>Архитектура Древней Греции (презентация  </a:t>
            </a:r>
            <a:r>
              <a:rPr lang="ru-RU" dirty="0" err="1" smtClean="0"/>
              <a:t>Гильд</a:t>
            </a:r>
            <a:r>
              <a:rPr lang="ru-RU" dirty="0" smtClean="0"/>
              <a:t> В.С.)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05273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презентации использованы работы:</a:t>
            </a:r>
            <a:endParaRPr lang="ru-RU" dirty="0"/>
          </a:p>
        </p:txBody>
      </p:sp>
      <p:pic>
        <p:nvPicPr>
          <p:cNvPr id="6" name="Picture 2" descr="C:\Documents and Settings\$$$$P@H@N$$$$\Рабочий стол\мои документы\обои\2d705fae8a50.jpg"/>
          <p:cNvPicPr>
            <a:picLocks noChangeAspect="1" noChangeArrowheads="1"/>
          </p:cNvPicPr>
          <p:nvPr/>
        </p:nvPicPr>
        <p:blipFill>
          <a:blip r:embed="rId2" cstate="print"/>
          <a:srcRect l="61321"/>
          <a:stretch>
            <a:fillRect/>
          </a:stretch>
        </p:blipFill>
        <p:spPr bwMode="auto">
          <a:xfrm>
            <a:off x="5940152" y="476672"/>
            <a:ext cx="2766962" cy="5722944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827584" y="378904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http://teremok.tomsk.ru/podelki-origami-shemy-uroki-lepki-papie-mashe-eksperimenty-i-opity-risovanie-hobby/drawing/poetapnoe-risovanie-uroki-risovania-dlia-detey/poetapnoe-risovanie-buildings-and-facilities/3737-parthenon-athens-greece-drawing-lessons-from-phase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328498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Ресурсы Интернета: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907704" y="1628800"/>
            <a:ext cx="5904656" cy="3744416"/>
            <a:chOff x="1907704" y="1988840"/>
            <a:chExt cx="3888432" cy="3024336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1043608" y="3789040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763688" y="3501008"/>
              <a:ext cx="30243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4824028" y="3681028"/>
              <a:ext cx="19442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915816" y="332656"/>
            <a:ext cx="5055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Рисуем Парфенон.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Users\Оксана\Pictures\Парфенон\парфенон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2483768" cy="1935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43808" y="476672"/>
            <a:ext cx="5055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Рисуем Парфенон.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907704" y="1988840"/>
            <a:ext cx="5328592" cy="3960440"/>
            <a:chOff x="1907704" y="1988840"/>
            <a:chExt cx="3888432" cy="3024336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1043608" y="3789040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763688" y="3501008"/>
              <a:ext cx="30243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4824028" y="3681028"/>
              <a:ext cx="19442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 flipV="1">
              <a:off x="1907704" y="1988840"/>
              <a:ext cx="1368152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1907704" y="4653136"/>
              <a:ext cx="1368152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275856" y="1988840"/>
              <a:ext cx="2520280" cy="7200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275856" y="4653136"/>
              <a:ext cx="252028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2" descr="C:\Users\Оксана\Pictures\Парфенон\парфенон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2483768" cy="1935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43808" y="404664"/>
            <a:ext cx="5055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Рисуем Парфенон.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411760" y="2276872"/>
            <a:ext cx="4752528" cy="3816424"/>
            <a:chOff x="1835696" y="1772816"/>
            <a:chExt cx="3960440" cy="3240360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1043608" y="3789040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763688" y="3501008"/>
              <a:ext cx="30243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4824028" y="3681028"/>
              <a:ext cx="19442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 flipV="1">
              <a:off x="1907704" y="1988840"/>
              <a:ext cx="1368152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1907704" y="4653136"/>
              <a:ext cx="1368152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275856" y="1988840"/>
              <a:ext cx="2520280" cy="7200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275856" y="4653136"/>
              <a:ext cx="252028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835696" y="1772816"/>
              <a:ext cx="1440160" cy="10081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275856" y="1772816"/>
              <a:ext cx="2520280" cy="7920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2" descr="C:\Users\Оксана\Pictures\Парфенон\парфенон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2483768" cy="1935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915816" y="404664"/>
            <a:ext cx="5055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Рисуем Парфенон.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763688" y="1628800"/>
            <a:ext cx="6120680" cy="4392488"/>
            <a:chOff x="1835696" y="1700808"/>
            <a:chExt cx="3960440" cy="3312368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1043608" y="3789040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763688" y="3501008"/>
              <a:ext cx="30243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4824028" y="3681028"/>
              <a:ext cx="19442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 flipV="1">
              <a:off x="1907704" y="1988840"/>
              <a:ext cx="1368152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1907704" y="4653136"/>
              <a:ext cx="1368152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275856" y="1988840"/>
              <a:ext cx="2520280" cy="7200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275856" y="4653136"/>
              <a:ext cx="252028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835696" y="1772816"/>
              <a:ext cx="1440160" cy="10081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275856" y="1772816"/>
              <a:ext cx="2520280" cy="7920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4463988" y="1952836"/>
              <a:ext cx="5040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 descr="C:\Users\Оксана\Pictures\Парфенон\парфенон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2483768" cy="1935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27784" y="260648"/>
            <a:ext cx="5055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Рисуем Парфенон.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1835696" y="1556792"/>
            <a:ext cx="5904656" cy="4536504"/>
            <a:chOff x="1835696" y="1556792"/>
            <a:chExt cx="3960440" cy="3456384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1043608" y="3789040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763688" y="3501008"/>
              <a:ext cx="30243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4824028" y="3681028"/>
              <a:ext cx="19442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 flipV="1">
              <a:off x="1907704" y="1988840"/>
              <a:ext cx="1368152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1907704" y="4653136"/>
              <a:ext cx="1368152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275856" y="1988840"/>
              <a:ext cx="2520280" cy="7200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275856" y="4653136"/>
              <a:ext cx="252028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835696" y="1772816"/>
              <a:ext cx="1440160" cy="10081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275856" y="1772816"/>
              <a:ext cx="2520280" cy="7920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4391980" y="1880828"/>
              <a:ext cx="6480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3275856" y="1556792"/>
              <a:ext cx="1440160" cy="2160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4716016" y="1556792"/>
              <a:ext cx="1080120" cy="10081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2" descr="C:\Users\Оксана\Pictures\Парфенон\парфенон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83768" cy="1935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71800" y="404664"/>
            <a:ext cx="5055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Рисуем Парфенон.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1619672" y="1484784"/>
            <a:ext cx="6696744" cy="4752528"/>
            <a:chOff x="1835696" y="1556792"/>
            <a:chExt cx="3960440" cy="3456384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1043608" y="3789040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763688" y="3501008"/>
              <a:ext cx="30243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4824028" y="3681028"/>
              <a:ext cx="19442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 flipV="1">
              <a:off x="1907704" y="1988840"/>
              <a:ext cx="1368152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1907704" y="4653136"/>
              <a:ext cx="1368152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275856" y="1988840"/>
              <a:ext cx="2520280" cy="7200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275856" y="4653136"/>
              <a:ext cx="252028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835696" y="1772816"/>
              <a:ext cx="1440160" cy="10081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275856" y="1772816"/>
              <a:ext cx="2520280" cy="7920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4391980" y="1880828"/>
              <a:ext cx="6480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3275856" y="1556792"/>
              <a:ext cx="1440160" cy="2160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4716016" y="1556792"/>
              <a:ext cx="1080120" cy="10081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3275856" y="2348880"/>
              <a:ext cx="2520280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 flipV="1">
              <a:off x="1907704" y="2348880"/>
              <a:ext cx="1368152" cy="7920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Picture 2" descr="C:\Users\Оксана\Pictures\Парфенон\парфенон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2483768" cy="1935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43808" y="404664"/>
            <a:ext cx="5055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Рисуем Парфенон.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1907703" y="1628800"/>
            <a:ext cx="6068311" cy="4542504"/>
            <a:chOff x="1135255" y="1274760"/>
            <a:chExt cx="6840760" cy="4896544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251520" y="4581128"/>
              <a:ext cx="23042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480567" y="4029066"/>
              <a:ext cx="42844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6200000" flipH="1">
              <a:off x="6706057" y="4463298"/>
              <a:ext cx="2376263" cy="196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 flipV="1">
              <a:off x="1259632" y="1886828"/>
              <a:ext cx="2363171" cy="13261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1259632" y="5661248"/>
              <a:ext cx="2363171" cy="510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622805" y="1886828"/>
              <a:ext cx="4353210" cy="10201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622805" y="5661248"/>
              <a:ext cx="4353210" cy="510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135255" y="1580794"/>
              <a:ext cx="2487550" cy="142815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622805" y="1580794"/>
              <a:ext cx="4353210" cy="11221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5651302" y="1733811"/>
              <a:ext cx="91810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3622805" y="1274760"/>
              <a:ext cx="2487550" cy="3060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110353" y="1274760"/>
              <a:ext cx="1865662" cy="142815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3622805" y="2396884"/>
              <a:ext cx="4353210" cy="9181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 flipV="1">
              <a:off x="1259632" y="2396884"/>
              <a:ext cx="2363171" cy="11221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2083081" y="4335100"/>
              <a:ext cx="36724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3031535" y="4335100"/>
              <a:ext cx="33663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3387965" y="4373354"/>
              <a:ext cx="32898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4298165" y="4411609"/>
              <a:ext cx="30603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4692848" y="4411609"/>
              <a:ext cx="290732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5523504" y="4449863"/>
              <a:ext cx="267779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5400000">
              <a:off x="5918188" y="4449863"/>
              <a:ext cx="252478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6372200" y="4509120"/>
              <a:ext cx="24482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1361117" y="4335100"/>
              <a:ext cx="33663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1157705" y="4449863"/>
              <a:ext cx="313684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913004" y="4449863"/>
              <a:ext cx="28308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709591" y="4488117"/>
              <a:ext cx="26012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5400000">
              <a:off x="505798" y="4542874"/>
              <a:ext cx="23717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4" name="Picture 2" descr="C:\Users\Оксана\Pictures\Парфенон\парфенон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2483768" cy="1935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43808" y="404664"/>
            <a:ext cx="5055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Рисуем Парфенон.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" name="Группа 111"/>
          <p:cNvGrpSpPr/>
          <p:nvPr/>
        </p:nvGrpSpPr>
        <p:grpSpPr>
          <a:xfrm>
            <a:off x="1043608" y="1412776"/>
            <a:ext cx="7560840" cy="4896544"/>
            <a:chOff x="539552" y="1196752"/>
            <a:chExt cx="8064896" cy="5112568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735282" y="4241382"/>
              <a:ext cx="2088234" cy="31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783327" y="3789040"/>
              <a:ext cx="40324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6576222" y="4233090"/>
              <a:ext cx="21842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 flipV="1">
              <a:off x="1660258" y="1772816"/>
              <a:ext cx="2139292" cy="124813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1660258" y="5325211"/>
              <a:ext cx="2139292" cy="48005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799551" y="1772816"/>
              <a:ext cx="4084817" cy="10081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799551" y="5325211"/>
              <a:ext cx="3940801" cy="48005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547664" y="1484784"/>
              <a:ext cx="2251887" cy="13441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799551" y="1484784"/>
              <a:ext cx="3940801" cy="105611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3799551" y="1196752"/>
              <a:ext cx="2251887" cy="2880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051437" y="1196752"/>
              <a:ext cx="1688915" cy="13441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3799551" y="2252869"/>
              <a:ext cx="4084817" cy="8880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 flipV="1">
              <a:off x="1660258" y="2252869"/>
              <a:ext cx="2139292" cy="10561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2339752" y="4077072"/>
              <a:ext cx="345638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3203848" y="4077072"/>
              <a:ext cx="31683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3527884" y="4113076"/>
              <a:ext cx="309634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4355976" y="4149080"/>
              <a:ext cx="2880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4716016" y="4149080"/>
              <a:ext cx="27363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5472100" y="4185084"/>
              <a:ext cx="25202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5400000">
              <a:off x="5832140" y="4185084"/>
              <a:ext cx="23762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6264188" y="4185084"/>
              <a:ext cx="22322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1691680" y="4077072"/>
              <a:ext cx="31683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1511660" y="4185084"/>
              <a:ext cx="295232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1295636" y="4185084"/>
              <a:ext cx="26642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1115616" y="4221088"/>
              <a:ext cx="24482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5400000">
              <a:off x="935596" y="4257092"/>
              <a:ext cx="22322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539552" y="4869160"/>
              <a:ext cx="10801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7740352" y="4941168"/>
              <a:ext cx="8640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flipV="1">
              <a:off x="3779912" y="5589240"/>
              <a:ext cx="4248472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>
              <a:off x="1187624" y="5517232"/>
              <a:ext cx="2592288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flipV="1">
              <a:off x="1187624" y="5229200"/>
              <a:ext cx="432048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flipV="1">
              <a:off x="3779912" y="5733256"/>
              <a:ext cx="4392488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971600" y="5589240"/>
              <a:ext cx="2808312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flipV="1">
              <a:off x="971600" y="5157192"/>
              <a:ext cx="648072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 flipV="1">
              <a:off x="3779912" y="5445224"/>
              <a:ext cx="4248472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1547664" y="5445224"/>
              <a:ext cx="2232248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rot="5400000" flipH="1" flipV="1">
              <a:off x="1547664" y="5373216"/>
              <a:ext cx="72008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3" name="Picture 2" descr="C:\Users\Оксана\Pictures\Парфенон\парфенон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2483768" cy="1935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237</TotalTime>
  <Words>88</Words>
  <Application>Microsoft Office PowerPoint</Application>
  <PresentationFormat>Экран (4:3)</PresentationFormat>
  <Paragraphs>21</Paragraphs>
  <Slides>12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Архитектура Древней Греции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Оксана</cp:lastModifiedBy>
  <cp:revision>28</cp:revision>
  <dcterms:created xsi:type="dcterms:W3CDTF">2012-05-17T17:42:55Z</dcterms:created>
  <dcterms:modified xsi:type="dcterms:W3CDTF">2012-07-07T13:00:47Z</dcterms:modified>
</cp:coreProperties>
</file>