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60" r:id="rId7"/>
    <p:sldId id="261" r:id="rId8"/>
    <p:sldId id="274" r:id="rId9"/>
    <p:sldId id="275" r:id="rId10"/>
    <p:sldId id="276" r:id="rId11"/>
    <p:sldId id="262" r:id="rId12"/>
    <p:sldId id="263" r:id="rId13"/>
    <p:sldId id="264" r:id="rId14"/>
    <p:sldId id="277" r:id="rId15"/>
    <p:sldId id="278" r:id="rId16"/>
    <p:sldId id="279" r:id="rId17"/>
    <p:sldId id="265" r:id="rId18"/>
    <p:sldId id="266" r:id="rId19"/>
    <p:sldId id="280" r:id="rId20"/>
    <p:sldId id="281" r:id="rId21"/>
    <p:sldId id="267" r:id="rId22"/>
    <p:sldId id="282" r:id="rId23"/>
    <p:sldId id="283" r:id="rId24"/>
    <p:sldId id="285" r:id="rId25"/>
    <p:sldId id="286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99D1-B40A-4ECA-A04E-3C63AFDCA1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45ED-981D-468B-A3F6-23722A24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14.jpe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slide" Target="slide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358246" cy="17526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2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ПУШКИНА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БЕЛОРЕЧЕНСКА  КРАСНОДАРСКОГО КРАЯ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14480" y="2714620"/>
            <a:ext cx="5695950" cy="2209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rotWithShape="0">
                    <a:srgbClr val="FF0000">
                      <a:alpha val="70000"/>
                    </a:srgbClr>
                  </a:outerShdw>
                </a:effectLst>
                <a:latin typeface="Arial Black"/>
              </a:rPr>
              <a:t>"Дорога без опасности"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rotWithShape="0">
                  <a:srgbClr val="FF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214546" y="1428736"/>
            <a:ext cx="4495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Методическая разработка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внеклассного занятия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Бунятова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Наталья Николаевна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Ты - пешеход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8" name="Picture 2" descr="D:\Половцы\цифры раскраски\deti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4422"/>
            <a:ext cx="2428892" cy="2214578"/>
          </a:xfrm>
          <a:prstGeom prst="rect">
            <a:avLst/>
          </a:prstGeom>
          <a:noFill/>
        </p:spPr>
      </p:pic>
      <p:pic>
        <p:nvPicPr>
          <p:cNvPr id="9" name="Picture 2" descr="D:\Половцы\цифры раскраски\переход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3357562"/>
            <a:ext cx="2345171" cy="2214554"/>
          </a:xfrm>
          <a:prstGeom prst="rect">
            <a:avLst/>
          </a:prstGeom>
          <a:noFill/>
        </p:spPr>
      </p:pic>
      <p:pic>
        <p:nvPicPr>
          <p:cNvPr id="10" name="Picture 3" descr="D:\Половцы\цифры раскраски\62_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5" y="1435982"/>
            <a:ext cx="2357454" cy="20549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Половцы\цифры раскраски\перехо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285860"/>
            <a:ext cx="4214842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Изображение 4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86604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зображение 43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85728"/>
            <a:ext cx="3429024" cy="19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Изображение 43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2285992"/>
            <a:ext cx="37527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Изображение 43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3438" y="4429132"/>
            <a:ext cx="3929090" cy="21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зображение 4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3429024" cy="19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Изображение 4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2285992"/>
            <a:ext cx="37527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Изображение 43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4429132"/>
            <a:ext cx="3929090" cy="21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зображение 4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3429024" cy="19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Изображение 4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2285992"/>
            <a:ext cx="37527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Изображение 43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4429132"/>
            <a:ext cx="3929090" cy="21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зображение 43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85728"/>
            <a:ext cx="3429024" cy="19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Изображение 43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2285992"/>
            <a:ext cx="37527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Изображение 43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4429132"/>
            <a:ext cx="3929090" cy="21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Изображение 4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00174"/>
            <a:ext cx="7358114" cy="40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Ты - пассажир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357686" y="2000241"/>
            <a:ext cx="4468808" cy="421484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 чудо этот дом?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Окна светлые кругом,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обувь из резины,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питается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бензином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оловцы\цифры раскраски\автобу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00438"/>
            <a:ext cx="385468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Половцы\цифры раскраски\трамва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571744"/>
            <a:ext cx="5000660" cy="365432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чудесный – бегунок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своей восьмёрке ног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День-деньской в дороге.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Бегает аллейкой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стальным двум змейкам.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Scan00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25628"/>
            <a:ext cx="8236620" cy="59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Изображение 4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5172" y="500041"/>
            <a:ext cx="7363042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Изображение 4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28603"/>
            <a:ext cx="8286776" cy="580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Половцы\цифры раскраски\троллейбу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350177"/>
            <a:ext cx="5286412" cy="405063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6" y="285728"/>
            <a:ext cx="4354536" cy="335758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Удивительный вагон!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Посудите сами: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Рельсы в воздухе, а он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Держит их руками.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4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7294"/>
            <a:ext cx="2571768" cy="31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Изображение 4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928802"/>
            <a:ext cx="24728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Изображение 44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357562"/>
            <a:ext cx="25819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ние 44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65"/>
            <a:ext cx="5072098" cy="28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Изображение 44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3286124"/>
            <a:ext cx="52088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ние 4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5"/>
            <a:ext cx="5072098" cy="28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Изображение 44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3286124"/>
            <a:ext cx="52088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Изображение 4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571612"/>
            <a:ext cx="7000924" cy="384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Половцы\цифры раскраски\велосипед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305175"/>
            <a:ext cx="5715000" cy="3552825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Ты - </a:t>
            </a:r>
            <a:r>
              <a:rPr lang="ru-RU" sz="5400" b="1" dirty="0" smtClean="0">
                <a:latin typeface="Monotype Corsiva" pitchFamily="66" charset="0"/>
                <a:ea typeface="+mj-ea"/>
                <a:cs typeface="+mj-cs"/>
              </a:rPr>
              <a:t>велосипедист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57554" y="1004887"/>
            <a:ext cx="5397502" cy="3209931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конь не ест овса,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ног – два колеса.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Сядь верхом и мчись на нём,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лучше правь рулём.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зображение 4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2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Monotype Corsiva" pitchFamily="66" charset="0"/>
                <a:ea typeface="+mj-ea"/>
                <a:cs typeface="+mj-cs"/>
              </a:rPr>
              <a:t>Что означают эти знаки?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43" name="Picture 3" descr="Изображение 44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185736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Изображение 4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928934"/>
            <a:ext cx="210991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Изображение 44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5" y="4357694"/>
            <a:ext cx="208801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зображение 4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4352026" cy="292895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7" name="Picture 3" descr="Изображение 45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14290"/>
            <a:ext cx="4302136" cy="293895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8" name="Picture 4" descr="Изображение 45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643314"/>
            <a:ext cx="4305141" cy="252889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9" name="Picture 5" descr="Изображение 45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68153" y="3643314"/>
            <a:ext cx="4390461" cy="250033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оловцы\цифры раскраски\1342764456_img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297068"/>
            <a:ext cx="3929090" cy="5365664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5827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300" b="1" dirty="0" smtClean="0">
                <a:latin typeface="Monotype Corsiva" pitchFamily="66" charset="0"/>
              </a:rPr>
              <a:t>Азбуку города помни всегда,</a:t>
            </a:r>
          </a:p>
          <a:p>
            <a:pPr algn="ctr"/>
            <a:r>
              <a:rPr lang="ru-RU" sz="6300" b="1" dirty="0" smtClean="0">
                <a:latin typeface="Monotype Corsiva" pitchFamily="66" charset="0"/>
              </a:rPr>
              <a:t>Чтоб не случилась с тобою беда!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оловцы\цифры раскраски\svetofor1_6abdfda7a655a693a9cb9fc089b2fd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0"/>
            <a:ext cx="3128228" cy="495304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1472" y="464344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4572000" cy="435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Зелёный, жёлтый,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красный глаз.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каждому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даёт приказ.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глядит в упор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вас трёхглазый…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Половцы\цифры раскраски\Памятник_светофор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357166"/>
            <a:ext cx="4574992" cy="61007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ловцы\цифры раскраски\gibd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203200"/>
            <a:ext cx="3810000" cy="645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4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85728"/>
            <a:ext cx="2857520" cy="59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Ты - пешеход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8" name="Picture 2" descr="D:\Половцы\цифры раскраски\deti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4422"/>
            <a:ext cx="2428892" cy="2214578"/>
          </a:xfrm>
          <a:prstGeom prst="rect">
            <a:avLst/>
          </a:prstGeom>
          <a:noFill/>
        </p:spPr>
      </p:pic>
      <p:pic>
        <p:nvPicPr>
          <p:cNvPr id="9" name="Picture 2" descr="D:\Половцы\цифры раскраски\переход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3357562"/>
            <a:ext cx="2345171" cy="2214554"/>
          </a:xfrm>
          <a:prstGeom prst="rect">
            <a:avLst/>
          </a:prstGeom>
          <a:noFill/>
        </p:spPr>
      </p:pic>
      <p:pic>
        <p:nvPicPr>
          <p:cNvPr id="10" name="Picture 3" descr="D:\Половцы\цифры раскраски\62_4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5" y="1435982"/>
            <a:ext cx="2357454" cy="205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Ты - пешеход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8" name="Picture 2" descr="D:\Половцы\цифры раскраски\deti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4422"/>
            <a:ext cx="2428892" cy="2214578"/>
          </a:xfrm>
          <a:prstGeom prst="rect">
            <a:avLst/>
          </a:prstGeom>
          <a:noFill/>
        </p:spPr>
      </p:pic>
      <p:pic>
        <p:nvPicPr>
          <p:cNvPr id="9" name="Picture 2" descr="D:\Половцы\цифры раскраски\переход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3357562"/>
            <a:ext cx="2345171" cy="2214554"/>
          </a:xfrm>
          <a:prstGeom prst="rect">
            <a:avLst/>
          </a:prstGeom>
          <a:noFill/>
        </p:spPr>
      </p:pic>
      <p:pic>
        <p:nvPicPr>
          <p:cNvPr id="10" name="Picture 3" descr="D:\Половцы\цифры раскраски\62_4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5" y="1435982"/>
            <a:ext cx="2357454" cy="20549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Ты - пешеход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8" name="Picture 2" descr="D:\Половцы\цифры раскраски\deti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4422"/>
            <a:ext cx="2428892" cy="2214578"/>
          </a:xfrm>
          <a:prstGeom prst="rect">
            <a:avLst/>
          </a:prstGeom>
          <a:noFill/>
        </p:spPr>
      </p:pic>
      <p:pic>
        <p:nvPicPr>
          <p:cNvPr id="9" name="Picture 2" descr="D:\Половцы\цифры раскраски\переход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3357562"/>
            <a:ext cx="2345171" cy="2214554"/>
          </a:xfrm>
          <a:prstGeom prst="rect">
            <a:avLst/>
          </a:prstGeom>
          <a:noFill/>
        </p:spPr>
      </p:pic>
      <p:pic>
        <p:nvPicPr>
          <p:cNvPr id="10" name="Picture 3" descr="D:\Половцы\цифры раскраски\62_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5" y="1435982"/>
            <a:ext cx="2357454" cy="20549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173</Words>
  <Application>Microsoft Office PowerPoint</Application>
  <PresentationFormat>Экран (4:3)</PresentationFormat>
  <Paragraphs>45</Paragraphs>
  <Slides>28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СВЕТОФОР</vt:lpstr>
      <vt:lpstr>Слайд 4</vt:lpstr>
      <vt:lpstr>Слайд 5</vt:lpstr>
      <vt:lpstr>Слайд 6</vt:lpstr>
      <vt:lpstr>Ты - пешеход</vt:lpstr>
      <vt:lpstr>Ты - пешеход</vt:lpstr>
      <vt:lpstr>Ты - пешеход</vt:lpstr>
      <vt:lpstr>Ты - пешеход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Ты - пассажир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34</cp:revision>
  <dcterms:created xsi:type="dcterms:W3CDTF">2014-03-28T20:32:03Z</dcterms:created>
  <dcterms:modified xsi:type="dcterms:W3CDTF">2014-04-29T16:38:23Z</dcterms:modified>
</cp:coreProperties>
</file>