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EBA58-8810-40F4-B593-BD1BFEED1CD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884A-270C-425F-963D-57955EEA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853136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Sally</a:t>
            </a:r>
          </a:p>
          <a:p>
            <a:r>
              <a:rPr lang="en-US" sz="4400" b="1" dirty="0" smtClean="0">
                <a:solidFill>
                  <a:srgbClr val="FFFF00"/>
                </a:solidFill>
              </a:rPr>
              <a:t>8</a:t>
            </a:r>
          </a:p>
          <a:p>
            <a:r>
              <a:rPr lang="en-US" sz="4400" b="1" dirty="0" smtClean="0">
                <a:solidFill>
                  <a:srgbClr val="FFC000"/>
                </a:solidFill>
              </a:rPr>
              <a:t>London</a:t>
            </a:r>
          </a:p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Sing, dance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Swim, play tennis, ride a bicycle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95536" y="332656"/>
            <a:ext cx="3312368" cy="29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20688"/>
            <a:ext cx="57606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429000"/>
            <a:ext cx="2952328" cy="22098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has got a family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60648"/>
            <a:ext cx="3312368" cy="29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67544" y="332656"/>
            <a:ext cx="1296144" cy="576064"/>
          </a:xfrm>
          <a:prstGeom prst="wedgeRoundRectCallout">
            <a:avLst>
              <a:gd name="adj1" fmla="val 36487"/>
              <a:gd name="adj2" fmla="val 2164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Sam</a:t>
            </a:r>
            <a:endParaRPr lang="ru-RU" sz="32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51720" y="260648"/>
            <a:ext cx="1152128" cy="648072"/>
          </a:xfrm>
          <a:prstGeom prst="wedgeRoundRectCallout">
            <a:avLst>
              <a:gd name="adj1" fmla="val 5722"/>
              <a:gd name="adj2" fmla="val 1287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Ann</a:t>
            </a:r>
            <a:endParaRPr lang="ru-RU" sz="32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635896" y="260648"/>
            <a:ext cx="1440160" cy="504056"/>
          </a:xfrm>
          <a:prstGeom prst="wedgeRoundRectCallout">
            <a:avLst>
              <a:gd name="adj1" fmla="val -32737"/>
              <a:gd name="adj2" fmla="val 119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Fred</a:t>
            </a:r>
            <a:endParaRPr lang="ru-RU" sz="32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499992" y="1556792"/>
            <a:ext cx="1224136" cy="576064"/>
          </a:xfrm>
          <a:prstGeom prst="wedgeRoundRectCallout">
            <a:avLst>
              <a:gd name="adj1" fmla="val -50401"/>
              <a:gd name="adj2" fmla="val 3535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Tom</a:t>
            </a:r>
            <a:endParaRPr lang="ru-RU" sz="32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3568" y="4725144"/>
            <a:ext cx="1152128" cy="576064"/>
          </a:xfrm>
          <a:prstGeom prst="wedgeRoundRectCallout">
            <a:avLst>
              <a:gd name="adj1" fmla="val 25464"/>
              <a:gd name="adj2" fmla="val -251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Jill</a:t>
            </a:r>
            <a:endParaRPr lang="ru-RU" sz="32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771800" y="5229200"/>
            <a:ext cx="1296144" cy="648072"/>
          </a:xfrm>
          <a:prstGeom prst="wedgeRoundRectCallout">
            <a:avLst>
              <a:gd name="adj1" fmla="val -29651"/>
              <a:gd name="adj2" fmla="val -31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Mary</a:t>
            </a:r>
            <a:endParaRPr lang="ru-RU" sz="32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572000" y="5157192"/>
            <a:ext cx="1080120" cy="720080"/>
          </a:xfrm>
          <a:prstGeom prst="wedgeRoundRectCallout">
            <a:avLst>
              <a:gd name="adj1" fmla="val 40896"/>
              <a:gd name="adj2" fmla="val -13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Spot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3050"/>
            <a:ext cx="5904656" cy="116205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has got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04248" y="1412776"/>
            <a:ext cx="1941905" cy="14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691680" y="1628800"/>
            <a:ext cx="4304457" cy="4691063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60000"/>
              </a:lnSpc>
            </a:pPr>
            <a:r>
              <a:rPr lang="en-US" sz="6600" dirty="0" smtClean="0">
                <a:solidFill>
                  <a:srgbClr val="FFFF00"/>
                </a:solidFill>
              </a:rPr>
              <a:t>         a dog</a:t>
            </a:r>
          </a:p>
          <a:p>
            <a:pPr algn="r">
              <a:lnSpc>
                <a:spcPct val="160000"/>
              </a:lnSpc>
            </a:pPr>
            <a:r>
              <a:rPr lang="en-US" sz="6600" dirty="0" smtClean="0">
                <a:solidFill>
                  <a:srgbClr val="FFFF00"/>
                </a:solidFill>
              </a:rPr>
              <a:t>a cat</a:t>
            </a:r>
          </a:p>
          <a:p>
            <a:pPr algn="r">
              <a:lnSpc>
                <a:spcPct val="160000"/>
              </a:lnSpc>
            </a:pPr>
            <a:r>
              <a:rPr lang="en-US" sz="6600" dirty="0" smtClean="0">
                <a:solidFill>
                  <a:srgbClr val="FFFF00"/>
                </a:solidFill>
              </a:rPr>
              <a:t>two parrots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5977" y="4869160"/>
            <a:ext cx="2122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95536" y="260648"/>
            <a:ext cx="2376264" cy="20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732240" y="3212976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95536" y="260648"/>
            <a:ext cx="2520280" cy="222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404664"/>
            <a:ext cx="1918315" cy="22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340768"/>
            <a:ext cx="1728192" cy="218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2564904"/>
            <a:ext cx="2561861" cy="192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3789040"/>
            <a:ext cx="2569468" cy="19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944" y="3933056"/>
            <a:ext cx="2016224" cy="260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4653136"/>
            <a:ext cx="205079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196752"/>
            <a:ext cx="7429500" cy="53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5536" y="260648"/>
            <a:ext cx="2520280" cy="222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3050"/>
            <a:ext cx="5904656" cy="116205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can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691680" y="1628800"/>
            <a:ext cx="4304457" cy="469106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en-US" sz="6600" dirty="0" smtClean="0">
                <a:solidFill>
                  <a:srgbClr val="FFFF00"/>
                </a:solidFill>
              </a:rPr>
              <a:t>        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95536" y="260648"/>
            <a:ext cx="2376264" cy="20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2948" y="692696"/>
            <a:ext cx="196821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8360" y="1556793"/>
            <a:ext cx="249418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2780928"/>
            <a:ext cx="24002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2190" y="4509120"/>
            <a:ext cx="24572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62722" y="4509120"/>
            <a:ext cx="227319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3050"/>
            <a:ext cx="5904656" cy="116205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can not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691680" y="1628800"/>
            <a:ext cx="4304457" cy="469106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en-US" sz="6600" dirty="0" smtClean="0">
                <a:solidFill>
                  <a:srgbClr val="FFFF00"/>
                </a:solidFill>
              </a:rPr>
              <a:t>        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95536" y="260648"/>
            <a:ext cx="2376264" cy="20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268760"/>
            <a:ext cx="2641633" cy="203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645024"/>
            <a:ext cx="2662424" cy="276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2492896"/>
            <a:ext cx="2592288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45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She has got</vt:lpstr>
      <vt:lpstr>zoo</vt:lpstr>
      <vt:lpstr>Farm</vt:lpstr>
      <vt:lpstr>She can</vt:lpstr>
      <vt:lpstr>She can not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53</cp:revision>
  <dcterms:created xsi:type="dcterms:W3CDTF">2011-12-15T09:13:10Z</dcterms:created>
  <dcterms:modified xsi:type="dcterms:W3CDTF">2012-02-11T15:20:12Z</dcterms:modified>
</cp:coreProperties>
</file>