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4" r:id="rId11"/>
    <p:sldId id="272" r:id="rId12"/>
    <p:sldId id="273" r:id="rId13"/>
    <p:sldId id="275" r:id="rId14"/>
    <p:sldId id="270" r:id="rId15"/>
    <p:sldId id="266" r:id="rId16"/>
    <p:sldId id="267" r:id="rId17"/>
    <p:sldId id="271" r:id="rId18"/>
    <p:sldId id="277" r:id="rId19"/>
    <p:sldId id="269" r:id="rId20"/>
    <p:sldId id="27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734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500042"/>
            <a:ext cx="75009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Муниципальное бюджетное дошкольное образовательное учреждение </a:t>
            </a:r>
            <a:b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детский сад комбинированного вида №56 «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Северяночка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г.Нижневартовск</a:t>
            </a:r>
            <a:endParaRPr lang="ru-RU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357290" y="2357430"/>
            <a:ext cx="7358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Презентация на тему : « </a:t>
            </a:r>
            <a:r>
              <a:rPr lang="ru-RU" dirty="0" err="1" smtClean="0"/>
              <a:t>Здоровьесберегающие</a:t>
            </a:r>
            <a:r>
              <a:rPr lang="ru-RU" dirty="0" smtClean="0"/>
              <a:t> технологии в ДОУ»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000760" y="4500570"/>
            <a:ext cx="25296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Воспитатель : </a:t>
            </a:r>
          </a:p>
          <a:p>
            <a:r>
              <a:rPr lang="ru-RU" dirty="0" smtClean="0"/>
              <a:t>          </a:t>
            </a:r>
            <a:r>
              <a:rPr lang="ru-RU" dirty="0" err="1" smtClean="0"/>
              <a:t>Франчук</a:t>
            </a:r>
            <a:r>
              <a:rPr lang="ru-RU" dirty="0" smtClean="0"/>
              <a:t>  </a:t>
            </a:r>
          </a:p>
          <a:p>
            <a:r>
              <a:rPr lang="ru-RU" dirty="0" smtClean="0"/>
              <a:t>Татьяна </a:t>
            </a:r>
            <a:r>
              <a:rPr lang="ru-RU" dirty="0" err="1" smtClean="0"/>
              <a:t>валентиновна</a:t>
            </a:r>
            <a:endParaRPr lang="ru-RU" dirty="0"/>
          </a:p>
        </p:txBody>
      </p:sp>
      <p:pic>
        <p:nvPicPr>
          <p:cNvPr id="5" name="Рисунок 4" descr="6ce60eaadd0b3d85834c506c5b6c1d0a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071670" y="3071810"/>
            <a:ext cx="3890152" cy="285303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DSCN0237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5857884" cy="4357694"/>
          </a:xfrm>
          <a:prstGeom prst="rect">
            <a:avLst/>
          </a:prstGeom>
        </p:spPr>
      </p:pic>
      <p:pic>
        <p:nvPicPr>
          <p:cNvPr id="4" name="Рисунок 3" descr="DSCN0419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500562" y="3375421"/>
            <a:ext cx="4643438" cy="348257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929323" y="1500174"/>
            <a:ext cx="3214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Подвижные и спортивные игры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 свежем воздухе.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SCN092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857620" y="2893214"/>
            <a:ext cx="5286380" cy="3964785"/>
          </a:xfrm>
          <a:prstGeom prst="rect">
            <a:avLst/>
          </a:prstGeom>
        </p:spPr>
      </p:pic>
      <p:pic>
        <p:nvPicPr>
          <p:cNvPr id="3" name="Рисунок 2" descr="DSCN0922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0" y="0"/>
            <a:ext cx="4714876" cy="457200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500694" y="785794"/>
            <a:ext cx="27814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Игры на свежем воздухе.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Катание с горки.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SCN0693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500430" y="2357430"/>
            <a:ext cx="5643570" cy="4232678"/>
          </a:xfrm>
          <a:prstGeom prst="rect">
            <a:avLst/>
          </a:prstGeom>
        </p:spPr>
      </p:pic>
      <p:pic>
        <p:nvPicPr>
          <p:cNvPr id="6" name="Рисунок 5" descr="DSCN0455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" y="0"/>
            <a:ext cx="4857752" cy="364331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715008" y="1142984"/>
            <a:ext cx="3201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Ортопедическая гимнастика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DSCN1095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0" y="3643314"/>
            <a:ext cx="3500430" cy="3214686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SCN0698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4857752" cy="3714728"/>
          </a:xfrm>
          <a:prstGeom prst="rect">
            <a:avLst/>
          </a:prstGeom>
        </p:spPr>
      </p:pic>
      <p:pic>
        <p:nvPicPr>
          <p:cNvPr id="3" name="Рисунок 2" descr="DSCN0697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286248" y="3714752"/>
            <a:ext cx="4857752" cy="31432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286380" y="1357298"/>
            <a:ext cx="2901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Контрастное закаливание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DSCN1096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4286248" y="3214686"/>
            <a:ext cx="4857752" cy="3643314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1010804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929058" y="2306473"/>
            <a:ext cx="5214942" cy="454353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072066" y="1428736"/>
            <a:ext cx="2878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Пальчиковая гимнастика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SCN0605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357686" y="3143248"/>
            <a:ext cx="4786314" cy="3714752"/>
          </a:xfrm>
          <a:prstGeom prst="rect">
            <a:avLst/>
          </a:prstGeom>
        </p:spPr>
      </p:pic>
      <p:pic>
        <p:nvPicPr>
          <p:cNvPr id="3" name="Рисунок 2" descr="DSCN0615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0" y="-1"/>
            <a:ext cx="4357686" cy="412000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214942" y="785794"/>
            <a:ext cx="2670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Физкультурное занятие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SCN0624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4500562" cy="4429132"/>
          </a:xfrm>
          <a:prstGeom prst="rect">
            <a:avLst/>
          </a:prstGeom>
        </p:spPr>
      </p:pic>
      <p:pic>
        <p:nvPicPr>
          <p:cNvPr id="3" name="Рисунок 2" descr="DSCN0627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286248" y="3214686"/>
            <a:ext cx="4857752" cy="364331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715008" y="1285860"/>
            <a:ext cx="1557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Игротерапия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SCN0679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214810" y="1785926"/>
            <a:ext cx="4929190" cy="5072074"/>
          </a:xfrm>
          <a:prstGeom prst="rect">
            <a:avLst/>
          </a:prstGeom>
        </p:spPr>
      </p:pic>
      <p:pic>
        <p:nvPicPr>
          <p:cNvPr id="3" name="Рисунок 2" descr="DSCN0680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0" y="0"/>
            <a:ext cx="4214810" cy="428625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72066" y="785794"/>
            <a:ext cx="2180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Занятие в бассейне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SCN1094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214677" y="1833474"/>
            <a:ext cx="5929323" cy="502452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28728" y="1214422"/>
            <a:ext cx="2499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Крепкий дневной сон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SCN0669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1339437"/>
            <a:ext cx="9144000" cy="551856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28860" y="714356"/>
            <a:ext cx="46921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Стенгазета   «Здоровым быть здорово»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3" y="1285860"/>
            <a:ext cx="600079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Единственная красота, которую я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знаю, - это </a:t>
            </a: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ЗДОРОВЬЕ.</a:t>
            </a: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200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Генрих Гейне</a:t>
            </a:r>
            <a:endParaRPr lang="ru-RU" u="sng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73204219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071934" y="3000372"/>
            <a:ext cx="4071966" cy="3000396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14612" y="2571744"/>
            <a:ext cx="30559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Будьте здоровы!!!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1142984"/>
            <a:ext cx="6700680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Здоровьесберегающие</a:t>
            </a:r>
            <a:r>
              <a:rPr lang="ru-RU" sz="2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технологии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это система мер, </a:t>
            </a:r>
          </a:p>
          <a:p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включающая взаимосвязь и взаимодействие всех факторов </a:t>
            </a:r>
          </a:p>
          <a:p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образовательной среды, направленных  на сохранение</a:t>
            </a:r>
          </a:p>
          <a:p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здоровья ребёнка на всех этапах его обучения и развития.</a:t>
            </a:r>
          </a:p>
          <a:p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Главное назначение 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–это объединение  педагогов, </a:t>
            </a:r>
          </a:p>
          <a:p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психологов, медиков, родителей и самое главное детей </a:t>
            </a:r>
          </a:p>
          <a:p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 сохранение, укрепление и развитие здоровья.</a:t>
            </a:r>
            <a:endParaRPr lang="ru-RU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62057203_694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929454" y="5286388"/>
            <a:ext cx="1836663" cy="122181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ыноска со стрелкой вниз 2"/>
          <p:cNvSpPr/>
          <p:nvPr/>
        </p:nvSpPr>
        <p:spPr>
          <a:xfrm>
            <a:off x="1714480" y="571480"/>
            <a:ext cx="5643602" cy="1200152"/>
          </a:xfrm>
          <a:prstGeom prst="downArrowCallou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  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здоровьесберегающих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технологий: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28728" y="1928802"/>
            <a:ext cx="6572296" cy="135732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Сохранение и укрепление здоровья детей на основе комплексного и системного использования доступных для детского сада средств физического воспитания, оптимизации двигательной деятельности на свежем воздухе.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285852" y="3500438"/>
            <a:ext cx="6786610" cy="114300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1571604" y="3662515"/>
            <a:ext cx="607223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Обеспечение активной позиции детей в процессе получения      знаний о здоровом образе жизни.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357290" y="4929198"/>
            <a:ext cx="6715172" cy="121444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1571604" y="5211659"/>
            <a:ext cx="628654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Конструктивное партнерство семьи, педагогического коллектива и самих детей в укреплении их здоровья, развитии творческого потенциала.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Прямая со стрелкой 15"/>
          <p:cNvCxnSpPr>
            <a:stCxn id="4" idx="2"/>
          </p:cNvCxnSpPr>
          <p:nvPr/>
        </p:nvCxnSpPr>
        <p:spPr>
          <a:xfrm rot="16200000" flipH="1">
            <a:off x="5214942" y="2786058"/>
            <a:ext cx="214314" cy="1214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8" idx="2"/>
          </p:cNvCxnSpPr>
          <p:nvPr/>
        </p:nvCxnSpPr>
        <p:spPr>
          <a:xfrm rot="5400000">
            <a:off x="3839762" y="4089803"/>
            <a:ext cx="285752" cy="13930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свиток 1"/>
          <p:cNvSpPr/>
          <p:nvPr/>
        </p:nvSpPr>
        <p:spPr>
          <a:xfrm>
            <a:off x="928662" y="785794"/>
            <a:ext cx="7715304" cy="5715040"/>
          </a:xfrm>
          <a:prstGeom prst="verticalScroll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Золотые правила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здоровьесбережения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algn="ctr">
              <a:buAutoNum type="arabicPeriod"/>
            </a:pP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Соблюдайте режим дня!</a:t>
            </a:r>
          </a:p>
          <a:p>
            <a:pPr marL="342900" indent="-342900" algn="ctr">
              <a:buAutoNum type="arabicPeriod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Обращайте большое внимание на питание!</a:t>
            </a:r>
          </a:p>
          <a:p>
            <a:pPr marL="342900" indent="-342900" algn="ctr">
              <a:buAutoNum type="arabicPeriod"/>
            </a:pP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Больше двигайтесь!</a:t>
            </a:r>
          </a:p>
          <a:p>
            <a:pPr marL="342900" indent="-342900" algn="ctr">
              <a:buAutoNum type="arabicPeriod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Спите в прохладной комнате!</a:t>
            </a:r>
          </a:p>
          <a:p>
            <a:pPr marL="342900" indent="-342900" algn="ctr">
              <a:buAutoNum type="arabicPeriod"/>
            </a:pP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Не гасите в себе гнев, дайте вырваться ему наружу.</a:t>
            </a:r>
          </a:p>
          <a:p>
            <a:pPr marL="342900" indent="-342900" algn="ctr">
              <a:buAutoNum type="arabicPeriod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Постоянно занимайтесь интеллектуальной деятельностью.</a:t>
            </a:r>
          </a:p>
          <a:p>
            <a:pPr marL="342900" indent="-342900" algn="ctr">
              <a:buAutoNum type="arabicPeriod"/>
            </a:pP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Гоните прочь уныние и хандру!</a:t>
            </a:r>
          </a:p>
          <a:p>
            <a:pPr marL="342900" indent="-342900" algn="ctr">
              <a:buAutoNum type="arabicPeriod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Адекватно реагируйте на все проявления своего организма.</a:t>
            </a:r>
          </a:p>
          <a:p>
            <a:pPr marL="342900" indent="-342900" algn="ctr">
              <a:buAutoNum type="arabicPeriod"/>
            </a:pP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Старайтесь получать больше положительных эмоций.</a:t>
            </a:r>
            <a:endParaRPr lang="ru-RU" sz="2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5852" y="642918"/>
            <a:ext cx="715176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Выделяются три группы </a:t>
            </a:r>
            <a:r>
              <a:rPr lang="ru-RU" sz="20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здоровьесберегающих</a:t>
            </a:r>
            <a:r>
              <a:rPr lang="ru-RU" sz="2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технологий</a:t>
            </a:r>
            <a:r>
              <a:rPr lang="ru-RU" dirty="0" smtClean="0"/>
              <a:t>:</a:t>
            </a:r>
          </a:p>
          <a:p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4500562" y="1071546"/>
            <a:ext cx="285752" cy="28575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500430" y="1357298"/>
            <a:ext cx="2214578" cy="185738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1. Технологии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сохранения и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стимулированя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здоровья</a:t>
            </a:r>
            <a:r>
              <a:rPr lang="ru-RU" dirty="0" smtClean="0">
                <a:solidFill>
                  <a:schemeClr val="tx1"/>
                </a:solidFill>
              </a:rPr>
              <a:t>: 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7" name="Прямая со стрелкой 6"/>
          <p:cNvCxnSpPr>
            <a:stCxn id="5" idx="6"/>
            <a:endCxn id="12" idx="2"/>
          </p:cNvCxnSpPr>
          <p:nvPr/>
        </p:nvCxnSpPr>
        <p:spPr>
          <a:xfrm flipV="1">
            <a:off x="5715008" y="2000240"/>
            <a:ext cx="100013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вал 8"/>
          <p:cNvSpPr/>
          <p:nvPr/>
        </p:nvSpPr>
        <p:spPr>
          <a:xfrm>
            <a:off x="6786578" y="4786322"/>
            <a:ext cx="1428760" cy="135732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Стретчинг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1071538" y="1285860"/>
            <a:ext cx="1500198" cy="142876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ритмопластика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715140" y="3143248"/>
            <a:ext cx="1500198" cy="135732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динамические паузы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715140" y="1285860"/>
            <a:ext cx="1571636" cy="142876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подвижные и спортивные игры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071538" y="3143248"/>
            <a:ext cx="1500198" cy="142876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релаксация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4000496" y="4857760"/>
            <a:ext cx="914400" cy="9144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гимнастика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071802" y="5500702"/>
            <a:ext cx="914400" cy="914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пальчиковая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4000496" y="5786454"/>
            <a:ext cx="914400" cy="914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глаз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4929190" y="5500702"/>
            <a:ext cx="914400" cy="914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дыхательная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3000364" y="4500570"/>
            <a:ext cx="914400" cy="914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бодрящая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4071934" y="3929066"/>
            <a:ext cx="914400" cy="914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корригирующая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4929190" y="4500570"/>
            <a:ext cx="914400" cy="914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ортопедическая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Прямая со стрелкой 24"/>
          <p:cNvCxnSpPr>
            <a:endCxn id="10" idx="6"/>
          </p:cNvCxnSpPr>
          <p:nvPr/>
        </p:nvCxnSpPr>
        <p:spPr>
          <a:xfrm rot="10800000">
            <a:off x="2571736" y="2000240"/>
            <a:ext cx="984594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5" idx="3"/>
            <a:endCxn id="13" idx="7"/>
          </p:cNvCxnSpPr>
          <p:nvPr/>
        </p:nvCxnSpPr>
        <p:spPr>
          <a:xfrm rot="5400000">
            <a:off x="2883490" y="2411226"/>
            <a:ext cx="409807" cy="14727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5" idx="5"/>
            <a:endCxn id="11" idx="1"/>
          </p:cNvCxnSpPr>
          <p:nvPr/>
        </p:nvCxnSpPr>
        <p:spPr>
          <a:xfrm rot="16200000" flipH="1">
            <a:off x="5963092" y="2370275"/>
            <a:ext cx="399345" cy="15441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5" idx="4"/>
            <a:endCxn id="19" idx="4"/>
          </p:cNvCxnSpPr>
          <p:nvPr/>
        </p:nvCxnSpPr>
        <p:spPr>
          <a:xfrm rot="5400000">
            <a:off x="3754037" y="3989784"/>
            <a:ext cx="1628780" cy="785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endCxn id="9" idx="1"/>
          </p:cNvCxnSpPr>
          <p:nvPr/>
        </p:nvCxnSpPr>
        <p:spPr>
          <a:xfrm rot="16200000" flipH="1">
            <a:off x="5113016" y="3102297"/>
            <a:ext cx="1913287" cy="18523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071802" y="1643050"/>
            <a:ext cx="2786082" cy="242889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2.Технологии обучения здоровому образу жизни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4214810" y="285728"/>
            <a:ext cx="484632" cy="71438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6357950" y="714356"/>
            <a:ext cx="1785950" cy="162878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Физкультур</a:t>
            </a:r>
          </a:p>
          <a:p>
            <a:pPr algn="ctr"/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ное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занятие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6429388" y="3429000"/>
            <a:ext cx="1785950" cy="164307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самомассаж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857224" y="3500438"/>
            <a:ext cx="1785950" cy="157163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беседы из серии «Здоровье», 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785786" y="857232"/>
            <a:ext cx="1785950" cy="150019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игротренинги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игротерапия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643306" y="4572008"/>
            <a:ext cx="1785950" cy="157163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коммуникативные игры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 стрелкой 9"/>
          <p:cNvCxnSpPr>
            <a:stCxn id="2" idx="7"/>
            <a:endCxn id="4" idx="2"/>
          </p:cNvCxnSpPr>
          <p:nvPr/>
        </p:nvCxnSpPr>
        <p:spPr>
          <a:xfrm rot="5400000" flipH="1" flipV="1">
            <a:off x="5668907" y="1309711"/>
            <a:ext cx="470007" cy="9080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2" idx="5"/>
            <a:endCxn id="5" idx="2"/>
          </p:cNvCxnSpPr>
          <p:nvPr/>
        </p:nvCxnSpPr>
        <p:spPr>
          <a:xfrm rot="16200000" flipH="1">
            <a:off x="5672480" y="3493629"/>
            <a:ext cx="534298" cy="9795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2" idx="4"/>
            <a:endCxn id="8" idx="0"/>
          </p:cNvCxnSpPr>
          <p:nvPr/>
        </p:nvCxnSpPr>
        <p:spPr>
          <a:xfrm rot="16200000" flipH="1">
            <a:off x="4250529" y="4286256"/>
            <a:ext cx="500066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2" idx="3"/>
            <a:endCxn id="6" idx="6"/>
          </p:cNvCxnSpPr>
          <p:nvPr/>
        </p:nvCxnSpPr>
        <p:spPr>
          <a:xfrm rot="5400000">
            <a:off x="2776487" y="3582927"/>
            <a:ext cx="570017" cy="8366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2" idx="1"/>
            <a:endCxn id="7" idx="6"/>
          </p:cNvCxnSpPr>
          <p:nvPr/>
        </p:nvCxnSpPr>
        <p:spPr>
          <a:xfrm rot="16200000" flipV="1">
            <a:off x="2830065" y="1349002"/>
            <a:ext cx="391422" cy="9080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трелка вниз 1"/>
          <p:cNvSpPr/>
          <p:nvPr/>
        </p:nvSpPr>
        <p:spPr>
          <a:xfrm>
            <a:off x="4572000" y="214290"/>
            <a:ext cx="357190" cy="50006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3643306" y="1928802"/>
            <a:ext cx="2071702" cy="192882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Коррекционные технологии: 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857356" y="214290"/>
            <a:ext cx="1643074" cy="142876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арттерапия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929322" y="285728"/>
            <a:ext cx="1643074" cy="150019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технологии музыкального воздействия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6715140" y="2000240"/>
            <a:ext cx="1571636" cy="142876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технологии воздействия цветом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143636" y="3786190"/>
            <a:ext cx="1500198" cy="135732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психогимнастика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928794" y="3786190"/>
            <a:ext cx="1428760" cy="135732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пескотерапия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071538" y="2000240"/>
            <a:ext cx="1571636" cy="142876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сказкотерапия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929058" y="4786322"/>
            <a:ext cx="1500198" cy="135732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логопедическая ритмика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 стрелкой 11"/>
          <p:cNvCxnSpPr>
            <a:stCxn id="3" idx="7"/>
            <a:endCxn id="5" idx="3"/>
          </p:cNvCxnSpPr>
          <p:nvPr/>
        </p:nvCxnSpPr>
        <p:spPr>
          <a:xfrm rot="5400000" flipH="1" flipV="1">
            <a:off x="5468257" y="1509585"/>
            <a:ext cx="645045" cy="7583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3" idx="6"/>
          </p:cNvCxnSpPr>
          <p:nvPr/>
        </p:nvCxnSpPr>
        <p:spPr>
          <a:xfrm flipV="1">
            <a:off x="5715008" y="2786058"/>
            <a:ext cx="1143008" cy="1071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7" idx="1"/>
          </p:cNvCxnSpPr>
          <p:nvPr/>
        </p:nvCxnSpPr>
        <p:spPr>
          <a:xfrm>
            <a:off x="5357818" y="3500438"/>
            <a:ext cx="1005517" cy="4845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3" idx="4"/>
            <a:endCxn id="10" idx="0"/>
          </p:cNvCxnSpPr>
          <p:nvPr/>
        </p:nvCxnSpPr>
        <p:spPr>
          <a:xfrm rot="5400000">
            <a:off x="4214810" y="4321975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3" idx="3"/>
            <a:endCxn id="8" idx="7"/>
          </p:cNvCxnSpPr>
          <p:nvPr/>
        </p:nvCxnSpPr>
        <p:spPr>
          <a:xfrm rot="5400000">
            <a:off x="3342606" y="3380870"/>
            <a:ext cx="409807" cy="7983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3" idx="2"/>
            <a:endCxn id="9" idx="6"/>
          </p:cNvCxnSpPr>
          <p:nvPr/>
        </p:nvCxnSpPr>
        <p:spPr>
          <a:xfrm rot="10800000">
            <a:off x="2643174" y="2714621"/>
            <a:ext cx="1000132" cy="1785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3" idx="1"/>
            <a:endCxn id="4" idx="5"/>
          </p:cNvCxnSpPr>
          <p:nvPr/>
        </p:nvCxnSpPr>
        <p:spPr>
          <a:xfrm rot="16200000" flipV="1">
            <a:off x="3214525" y="1479096"/>
            <a:ext cx="777459" cy="6868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DSCN0958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786050" y="2089537"/>
            <a:ext cx="6357950" cy="4768463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286000" y="857233"/>
            <a:ext cx="457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/>
              <a:t>Релаксация</a:t>
            </a:r>
            <a:r>
              <a:rPr lang="ru-RU" b="1" dirty="0" smtClean="0"/>
              <a:t> </a:t>
            </a:r>
            <a:r>
              <a:rPr lang="ru-RU" dirty="0" smtClean="0"/>
              <a:t>— глубокое мышечное расслабление. Помогает при  состоянии стресса, переутомлении, растерянности, перевозбуждении.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E1E1E1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207</TotalTime>
  <Words>326</Words>
  <Application>Microsoft Office PowerPoint</Application>
  <PresentationFormat>Экран (4:3)</PresentationFormat>
  <Paragraphs>76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</dc:creator>
  <cp:lastModifiedBy>Пользователь Windows</cp:lastModifiedBy>
  <cp:revision>10</cp:revision>
  <dcterms:created xsi:type="dcterms:W3CDTF">2014-02-18T05:27:42Z</dcterms:created>
  <dcterms:modified xsi:type="dcterms:W3CDTF">2015-03-15T16:53:55Z</dcterms:modified>
</cp:coreProperties>
</file>