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72" r:id="rId12"/>
    <p:sldId id="273" r:id="rId13"/>
    <p:sldId id="275" r:id="rId14"/>
    <p:sldId id="270" r:id="rId15"/>
    <p:sldId id="266" r:id="rId16"/>
    <p:sldId id="267" r:id="rId17"/>
    <p:sldId id="271" r:id="rId18"/>
    <p:sldId id="277" r:id="rId19"/>
    <p:sldId id="269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3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детский сад комбинированного вида №56 «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Северяночка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г.Нижневартовск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57290" y="2357430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Презентация на тему : « </a:t>
            </a:r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 в ДОУ»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00760" y="4500570"/>
            <a:ext cx="25296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Воспитатель : </a:t>
            </a:r>
          </a:p>
          <a:p>
            <a:r>
              <a:rPr lang="ru-RU" dirty="0" smtClean="0"/>
              <a:t>          </a:t>
            </a:r>
            <a:r>
              <a:rPr lang="ru-RU" dirty="0" err="1" smtClean="0"/>
              <a:t>Франчук</a:t>
            </a:r>
            <a:r>
              <a:rPr lang="ru-RU" dirty="0" smtClean="0"/>
              <a:t>  </a:t>
            </a:r>
          </a:p>
          <a:p>
            <a:r>
              <a:rPr lang="ru-RU" dirty="0" smtClean="0"/>
              <a:t>Татьяна </a:t>
            </a:r>
            <a:r>
              <a:rPr lang="ru-RU" dirty="0" err="1" smtClean="0"/>
              <a:t>валентиновна</a:t>
            </a:r>
            <a:endParaRPr lang="ru-RU" dirty="0"/>
          </a:p>
        </p:txBody>
      </p:sp>
      <p:pic>
        <p:nvPicPr>
          <p:cNvPr id="5" name="Рисунок 4" descr="6ce60eaadd0b3d85834c506c5b6c1d0a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71670" y="3071810"/>
            <a:ext cx="3890152" cy="285303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SCN023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5857884" cy="4357694"/>
          </a:xfrm>
          <a:prstGeom prst="rect">
            <a:avLst/>
          </a:prstGeom>
        </p:spPr>
      </p:pic>
      <p:pic>
        <p:nvPicPr>
          <p:cNvPr id="4" name="Рисунок 3" descr="DSCN041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00562" y="3375421"/>
            <a:ext cx="4643438" cy="34825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29323" y="1500174"/>
            <a:ext cx="3214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Подвижные и спортивные игры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свежем воздухе.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N092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57620" y="2893214"/>
            <a:ext cx="5286380" cy="3964785"/>
          </a:xfrm>
          <a:prstGeom prst="rect">
            <a:avLst/>
          </a:prstGeom>
        </p:spPr>
      </p:pic>
      <p:pic>
        <p:nvPicPr>
          <p:cNvPr id="3" name="Рисунок 2" descr="DSCN092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4714876" cy="45720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00694" y="785794"/>
            <a:ext cx="2781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Игры на свежем воздухе.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Катание с горки.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N069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00430" y="2357430"/>
            <a:ext cx="5643570" cy="4232678"/>
          </a:xfrm>
          <a:prstGeom prst="rect">
            <a:avLst/>
          </a:prstGeom>
        </p:spPr>
      </p:pic>
      <p:pic>
        <p:nvPicPr>
          <p:cNvPr id="6" name="Рисунок 5" descr="DSCN045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" y="0"/>
            <a:ext cx="4857752" cy="36433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5008" y="1142984"/>
            <a:ext cx="3201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Ортопедическая гимнастика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DSCN109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3643314"/>
            <a:ext cx="3500430" cy="321468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N069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4857752" cy="3714728"/>
          </a:xfrm>
          <a:prstGeom prst="rect">
            <a:avLst/>
          </a:prstGeom>
        </p:spPr>
      </p:pic>
      <p:pic>
        <p:nvPicPr>
          <p:cNvPr id="3" name="Рисунок 2" descr="DSCN069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6248" y="3714752"/>
            <a:ext cx="4857752" cy="3143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86380" y="1357298"/>
            <a:ext cx="2901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Контрастное закаливание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DSCN109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86248" y="3214686"/>
            <a:ext cx="4857752" cy="364331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101080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29058" y="2306473"/>
            <a:ext cx="5214942" cy="45435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72066" y="1428736"/>
            <a:ext cx="2878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Пальчиковая гимнастика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N060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357686" y="3143248"/>
            <a:ext cx="4786314" cy="3714752"/>
          </a:xfrm>
          <a:prstGeom prst="rect">
            <a:avLst/>
          </a:prstGeom>
        </p:spPr>
      </p:pic>
      <p:pic>
        <p:nvPicPr>
          <p:cNvPr id="3" name="Рисунок 2" descr="DSCN061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1"/>
            <a:ext cx="4357686" cy="4120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14942" y="785794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Физкультурное занятие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N062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4500562" cy="4429132"/>
          </a:xfrm>
          <a:prstGeom prst="rect">
            <a:avLst/>
          </a:prstGeom>
        </p:spPr>
      </p:pic>
      <p:pic>
        <p:nvPicPr>
          <p:cNvPr id="3" name="Рисунок 2" descr="DSCN062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6248" y="3214686"/>
            <a:ext cx="4857752" cy="36433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5008" y="1285860"/>
            <a:ext cx="1557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Игротерапия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N067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14810" y="1785926"/>
            <a:ext cx="4929190" cy="5072074"/>
          </a:xfrm>
          <a:prstGeom prst="rect">
            <a:avLst/>
          </a:prstGeom>
        </p:spPr>
      </p:pic>
      <p:pic>
        <p:nvPicPr>
          <p:cNvPr id="3" name="Рисунок 2" descr="DSCN068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4214810" cy="42862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72066" y="785794"/>
            <a:ext cx="2180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Занятие в бассейне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N109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14677" y="1833474"/>
            <a:ext cx="5929323" cy="50245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728" y="1214422"/>
            <a:ext cx="2499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Крепкий дневной сон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N066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1339437"/>
            <a:ext cx="9144000" cy="55185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28860" y="714356"/>
            <a:ext cx="4692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Стенгазета   «Здоровым быть здорово»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3" y="1285860"/>
            <a:ext cx="60007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Единственная красота, которую я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знаю, - это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ЗДОРОВЬЕ.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Генрих Гейне</a:t>
            </a:r>
            <a:endParaRPr lang="ru-RU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7320421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71934" y="3000372"/>
            <a:ext cx="4071966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2571744"/>
            <a:ext cx="3055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Будьте здоровы!!!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142984"/>
            <a:ext cx="670068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технологии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система мер, 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включающая взаимосвязь и взаимодействие всех факторов 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образовательной среды, направленных  на сохранение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здоровья ребёнка на всех этапах его обучения и развития.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Главное назначение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–это объединение  педагогов, 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психологов, медиков, родителей и самое главное детей 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сохранение, укрепление и развитие здоровья.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62057203_69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29454" y="5286388"/>
            <a:ext cx="1836663" cy="12218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/>
          <p:cNvSpPr/>
          <p:nvPr/>
        </p:nvSpPr>
        <p:spPr>
          <a:xfrm>
            <a:off x="1714480" y="571480"/>
            <a:ext cx="5643602" cy="1200152"/>
          </a:xfrm>
          <a:prstGeom prst="downArrowCallou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 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технологий: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28" y="1928802"/>
            <a:ext cx="6572296" cy="135732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Сохранение и укрепление здоровья детей на основе комплексного и системного использования доступных для детского сада средств физического воспитания, оптимизации двигательной деятельности на свежем воздухе.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85852" y="3500438"/>
            <a:ext cx="6786610" cy="114300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571604" y="3662515"/>
            <a:ext cx="60722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Обеспечение активной позиции детей в процессе получения      знаний о здоровом образе жизни.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357290" y="4929198"/>
            <a:ext cx="6715172" cy="121444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571604" y="5211659"/>
            <a:ext cx="62865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Конструктивное партнерство семьи, педагогического коллектива и самих детей в укреплении их здоровья, развитии творческого потенциала.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>
            <a:stCxn id="4" idx="2"/>
          </p:cNvCxnSpPr>
          <p:nvPr/>
        </p:nvCxnSpPr>
        <p:spPr>
          <a:xfrm rot="16200000" flipH="1">
            <a:off x="5214942" y="2786058"/>
            <a:ext cx="214314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8" idx="2"/>
          </p:cNvCxnSpPr>
          <p:nvPr/>
        </p:nvCxnSpPr>
        <p:spPr>
          <a:xfrm rot="5400000">
            <a:off x="3839762" y="4089803"/>
            <a:ext cx="285752" cy="13930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928662" y="785794"/>
            <a:ext cx="7715304" cy="5715040"/>
          </a:xfrm>
          <a:prstGeom prst="vertic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Золотые правила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ctr">
              <a:buAutoNum type="arabicPeriod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Соблюдайте режим дня!</a:t>
            </a:r>
          </a:p>
          <a:p>
            <a:pPr marL="342900" indent="-342900" algn="ctr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Обращайте большое внимание на питание!</a:t>
            </a:r>
          </a:p>
          <a:p>
            <a:pPr marL="342900" indent="-342900" algn="ctr">
              <a:buAutoNum type="arabicPeriod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Больше двигайтесь!</a:t>
            </a:r>
          </a:p>
          <a:p>
            <a:pPr marL="342900" indent="-342900" algn="ctr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Спите в прохладной комнате!</a:t>
            </a:r>
          </a:p>
          <a:p>
            <a:pPr marL="342900" indent="-342900" algn="ctr">
              <a:buAutoNum type="arabicPeriod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гасите в себе гнев, дайте вырваться ему наружу.</a:t>
            </a:r>
          </a:p>
          <a:p>
            <a:pPr marL="342900" indent="-342900" algn="ctr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Постоянно занимайтесь интеллектуальной деятельностью.</a:t>
            </a:r>
          </a:p>
          <a:p>
            <a:pPr marL="342900" indent="-342900" algn="ctr">
              <a:buAutoNum type="arabicPeriod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Гоните прочь уныние и хандру!</a:t>
            </a:r>
          </a:p>
          <a:p>
            <a:pPr marL="342900" indent="-342900" algn="ctr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Адекватно реагируйте на все проявления своего организма.</a:t>
            </a:r>
          </a:p>
          <a:p>
            <a:pPr marL="342900" indent="-342900" algn="ctr">
              <a:buAutoNum type="arabicPeriod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Старайтесь получать больше положительных эмоций.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642918"/>
            <a:ext cx="715176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Выделяются три группы </a:t>
            </a:r>
            <a:r>
              <a:rPr lang="ru-RU" sz="2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технологий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500562" y="1071546"/>
            <a:ext cx="285752" cy="2857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00430" y="1357298"/>
            <a:ext cx="2214578" cy="18573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1. Технологии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сохранения и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стимулированя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здоровья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>
            <a:stCxn id="5" idx="6"/>
            <a:endCxn id="12" idx="2"/>
          </p:cNvCxnSpPr>
          <p:nvPr/>
        </p:nvCxnSpPr>
        <p:spPr>
          <a:xfrm flipV="1">
            <a:off x="5715008" y="2000240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6786578" y="4786322"/>
            <a:ext cx="1428760" cy="135732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Стретчинг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071538" y="1285860"/>
            <a:ext cx="1500198" cy="1428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ритмопластика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715140" y="3143248"/>
            <a:ext cx="1500198" cy="135732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динамические паузы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715140" y="1285860"/>
            <a:ext cx="1571636" cy="1428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подвижные и спортивные игры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071538" y="3143248"/>
            <a:ext cx="1500198" cy="14287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релаксация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000496" y="4857760"/>
            <a:ext cx="914400" cy="914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гимнастика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071802" y="5500702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пальчиковая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000496" y="5786454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глаз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929190" y="5500702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дыхательная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000364" y="4500570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бодрящая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071934" y="3929066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корригирующая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929190" y="4500570"/>
            <a:ext cx="91440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ортопедическая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>
            <a:endCxn id="10" idx="6"/>
          </p:cNvCxnSpPr>
          <p:nvPr/>
        </p:nvCxnSpPr>
        <p:spPr>
          <a:xfrm rot="10800000">
            <a:off x="2571736" y="2000240"/>
            <a:ext cx="98459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5" idx="3"/>
            <a:endCxn id="13" idx="7"/>
          </p:cNvCxnSpPr>
          <p:nvPr/>
        </p:nvCxnSpPr>
        <p:spPr>
          <a:xfrm rot="5400000">
            <a:off x="2883490" y="2411226"/>
            <a:ext cx="409807" cy="1472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5" idx="5"/>
            <a:endCxn id="11" idx="1"/>
          </p:cNvCxnSpPr>
          <p:nvPr/>
        </p:nvCxnSpPr>
        <p:spPr>
          <a:xfrm rot="16200000" flipH="1">
            <a:off x="5963092" y="2370275"/>
            <a:ext cx="399345" cy="15441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5" idx="4"/>
            <a:endCxn id="19" idx="4"/>
          </p:cNvCxnSpPr>
          <p:nvPr/>
        </p:nvCxnSpPr>
        <p:spPr>
          <a:xfrm rot="5400000">
            <a:off x="3754037" y="3989784"/>
            <a:ext cx="1628780" cy="78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9" idx="1"/>
          </p:cNvCxnSpPr>
          <p:nvPr/>
        </p:nvCxnSpPr>
        <p:spPr>
          <a:xfrm rot="16200000" flipH="1">
            <a:off x="5113016" y="3102297"/>
            <a:ext cx="1913287" cy="18523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071802" y="1643050"/>
            <a:ext cx="2786082" cy="242889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2.Технологии обучения здоровому образу жизни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214810" y="285728"/>
            <a:ext cx="484632" cy="7143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357950" y="714356"/>
            <a:ext cx="1785950" cy="16287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Физкультур</a:t>
            </a:r>
          </a:p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занятие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429388" y="3429000"/>
            <a:ext cx="1785950" cy="164307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самомассаж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57224" y="3500438"/>
            <a:ext cx="1785950" cy="157163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беседы из серии «Здоровье»,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85786" y="857232"/>
            <a:ext cx="1785950" cy="150019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игротренинги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игротерапия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643306" y="4572008"/>
            <a:ext cx="1785950" cy="157163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коммуникативные игры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>
            <a:stCxn id="2" idx="7"/>
            <a:endCxn id="4" idx="2"/>
          </p:cNvCxnSpPr>
          <p:nvPr/>
        </p:nvCxnSpPr>
        <p:spPr>
          <a:xfrm rot="5400000" flipH="1" flipV="1">
            <a:off x="5668907" y="1309711"/>
            <a:ext cx="470007" cy="9080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5"/>
            <a:endCxn id="5" idx="2"/>
          </p:cNvCxnSpPr>
          <p:nvPr/>
        </p:nvCxnSpPr>
        <p:spPr>
          <a:xfrm rot="16200000" flipH="1">
            <a:off x="5672480" y="3493629"/>
            <a:ext cx="534298" cy="9795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" idx="4"/>
            <a:endCxn id="8" idx="0"/>
          </p:cNvCxnSpPr>
          <p:nvPr/>
        </p:nvCxnSpPr>
        <p:spPr>
          <a:xfrm rot="16200000" flipH="1">
            <a:off x="4250529" y="4286256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" idx="3"/>
            <a:endCxn id="6" idx="6"/>
          </p:cNvCxnSpPr>
          <p:nvPr/>
        </p:nvCxnSpPr>
        <p:spPr>
          <a:xfrm rot="5400000">
            <a:off x="2776487" y="3582927"/>
            <a:ext cx="570017" cy="8366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2" idx="1"/>
            <a:endCxn id="7" idx="6"/>
          </p:cNvCxnSpPr>
          <p:nvPr/>
        </p:nvCxnSpPr>
        <p:spPr>
          <a:xfrm rot="16200000" flipV="1">
            <a:off x="2830065" y="1349002"/>
            <a:ext cx="391422" cy="9080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4572000" y="214290"/>
            <a:ext cx="357190" cy="50006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643306" y="1928802"/>
            <a:ext cx="2071702" cy="192882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Коррекционные технологии: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857356" y="214290"/>
            <a:ext cx="1643074" cy="142876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арттерапия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929322" y="285728"/>
            <a:ext cx="1643074" cy="150019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технологии музыкального воздействия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715140" y="2000240"/>
            <a:ext cx="1571636" cy="142876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технологии воздействия цветом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143636" y="3786190"/>
            <a:ext cx="1500198" cy="13573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психогимнастика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928794" y="3786190"/>
            <a:ext cx="1428760" cy="13573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пескотерапия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71538" y="2000240"/>
            <a:ext cx="1571636" cy="142876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сказкотерапия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29058" y="4786322"/>
            <a:ext cx="1500198" cy="13573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логопедическая ритмика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stCxn id="3" idx="7"/>
            <a:endCxn id="5" idx="3"/>
          </p:cNvCxnSpPr>
          <p:nvPr/>
        </p:nvCxnSpPr>
        <p:spPr>
          <a:xfrm rot="5400000" flipH="1" flipV="1">
            <a:off x="5468257" y="1509585"/>
            <a:ext cx="645045" cy="7583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6"/>
          </p:cNvCxnSpPr>
          <p:nvPr/>
        </p:nvCxnSpPr>
        <p:spPr>
          <a:xfrm flipV="1">
            <a:off x="5715008" y="2786058"/>
            <a:ext cx="1143008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7" idx="1"/>
          </p:cNvCxnSpPr>
          <p:nvPr/>
        </p:nvCxnSpPr>
        <p:spPr>
          <a:xfrm>
            <a:off x="5357818" y="3500438"/>
            <a:ext cx="1005517" cy="4845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3" idx="4"/>
            <a:endCxn id="10" idx="0"/>
          </p:cNvCxnSpPr>
          <p:nvPr/>
        </p:nvCxnSpPr>
        <p:spPr>
          <a:xfrm rot="5400000">
            <a:off x="4214810" y="4321975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3" idx="3"/>
            <a:endCxn id="8" idx="7"/>
          </p:cNvCxnSpPr>
          <p:nvPr/>
        </p:nvCxnSpPr>
        <p:spPr>
          <a:xfrm rot="5400000">
            <a:off x="3342606" y="3380870"/>
            <a:ext cx="409807" cy="7983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3" idx="2"/>
            <a:endCxn id="9" idx="6"/>
          </p:cNvCxnSpPr>
          <p:nvPr/>
        </p:nvCxnSpPr>
        <p:spPr>
          <a:xfrm rot="10800000">
            <a:off x="2643174" y="2714621"/>
            <a:ext cx="1000132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3" idx="1"/>
            <a:endCxn id="4" idx="5"/>
          </p:cNvCxnSpPr>
          <p:nvPr/>
        </p:nvCxnSpPr>
        <p:spPr>
          <a:xfrm rot="16200000" flipV="1">
            <a:off x="3214525" y="1479096"/>
            <a:ext cx="777459" cy="6868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SCN095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786050" y="2089537"/>
            <a:ext cx="6357950" cy="476846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86000" y="857233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Релаксация</a:t>
            </a:r>
            <a:r>
              <a:rPr lang="ru-RU" b="1" dirty="0" smtClean="0"/>
              <a:t> </a:t>
            </a:r>
            <a:r>
              <a:rPr lang="ru-RU" dirty="0" smtClean="0"/>
              <a:t>— глубокое мышечное расслабление. Помогает при  состоянии стресса, переутомлении, растерянности, перевозбуждении.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E1E1E1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207</TotalTime>
  <Words>326</Words>
  <Application>Microsoft Office PowerPoint</Application>
  <PresentationFormat>Экран (4:3)</PresentationFormat>
  <Paragraphs>76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Пользователь Windows</cp:lastModifiedBy>
  <cp:revision>10</cp:revision>
  <dcterms:created xsi:type="dcterms:W3CDTF">2014-02-18T05:27:42Z</dcterms:created>
  <dcterms:modified xsi:type="dcterms:W3CDTF">2015-03-15T16:53:55Z</dcterms:modified>
</cp:coreProperties>
</file>