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1" r:id="rId8"/>
    <p:sldId id="264" r:id="rId9"/>
    <p:sldId id="266" r:id="rId10"/>
    <p:sldId id="265" r:id="rId11"/>
    <p:sldId id="267" r:id="rId12"/>
    <p:sldId id="272" r:id="rId13"/>
    <p:sldId id="268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91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71C6DE-2203-4D49-AC2F-B73614807D5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31CAAD-9AB0-4281-B899-0B94001F9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33.png"/><Relationship Id="rId2" Type="http://schemas.openxmlformats.org/officeDocument/2006/relationships/image" Target="../media/image3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31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aitklassa.my1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000372"/>
            <a:ext cx="6172200" cy="1894362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Презентация к уроку литературного чтения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Презентацию подготовила: </a:t>
            </a:r>
          </a:p>
          <a:p>
            <a:pPr algn="r"/>
            <a:r>
              <a:rPr lang="ru-RU" dirty="0" smtClean="0"/>
              <a:t>Радько О. А.</a:t>
            </a:r>
          </a:p>
          <a:p>
            <a:pPr algn="r"/>
            <a:r>
              <a:rPr lang="ru-RU" dirty="0" smtClean="0"/>
              <a:t> учитель начальных классов </a:t>
            </a:r>
          </a:p>
          <a:p>
            <a:pPr algn="r"/>
            <a:r>
              <a:rPr lang="ru-RU" dirty="0" smtClean="0"/>
              <a:t>ГБОУСОШ №391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500306"/>
            <a:ext cx="8115328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Вместо носа – пятачок,</a:t>
            </a:r>
          </a:p>
          <a:p>
            <a:pPr algn="ctr">
              <a:buNone/>
            </a:pP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Там, где хвост, висит крючок.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642918"/>
            <a:ext cx="8358246" cy="5781114"/>
            <a:chOff x="357158" y="642918"/>
            <a:chExt cx="8358246" cy="578111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7158" y="642918"/>
              <a:ext cx="8358246" cy="5429264"/>
              <a:chOff x="500034" y="857232"/>
              <a:chExt cx="8358246" cy="542926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00034" y="2000240"/>
                <a:ext cx="8358246" cy="3000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 descr="660847923718392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57356" y="857232"/>
                <a:ext cx="5429264" cy="5429264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3071802" y="5500702"/>
              <a:ext cx="29017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Свинья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258204" cy="22860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Гладишь – ласкается,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Дразнишь – кусается,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На цепи сидит,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Дом сторожит.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85786" y="0"/>
            <a:ext cx="7286676" cy="6495470"/>
            <a:chOff x="785786" y="0"/>
            <a:chExt cx="7286676" cy="649547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85786" y="0"/>
              <a:ext cx="7286676" cy="5857892"/>
              <a:chOff x="714348" y="0"/>
              <a:chExt cx="7286676" cy="585789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714348" y="1428736"/>
                <a:ext cx="7286676" cy="3571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pic>
            <p:nvPicPr>
              <p:cNvPr id="6" name="Рисунок 5" descr="0_8031e_84154e3b_XL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43042" y="0"/>
                <a:ext cx="5857892" cy="5857892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3143240" y="5572140"/>
              <a:ext cx="28552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Собака</a:t>
              </a:r>
              <a:endPara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142844" y="1428736"/>
            <a:ext cx="8643998" cy="3786214"/>
            <a:chOff x="142844" y="1428736"/>
            <a:chExt cx="8643998" cy="378621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42844" y="1493776"/>
              <a:ext cx="8643998" cy="3721174"/>
              <a:chOff x="500034" y="1493776"/>
              <a:chExt cx="8286808" cy="3402072"/>
            </a:xfrm>
          </p:grpSpPr>
          <p:grpSp>
            <p:nvGrpSpPr>
              <p:cNvPr id="6" name="Группа 1"/>
              <p:cNvGrpSpPr/>
              <p:nvPr/>
            </p:nvGrpSpPr>
            <p:grpSpPr>
              <a:xfrm>
                <a:off x="500034" y="2214554"/>
                <a:ext cx="8286808" cy="2681294"/>
                <a:chOff x="857224" y="4643446"/>
                <a:chExt cx="4967310" cy="1752600"/>
              </a:xfrm>
            </p:grpSpPr>
            <p:pic>
              <p:nvPicPr>
                <p:cNvPr id="20" name="Рисунок 2" descr="6f4127c45d92a899d315f99fb462857cbf395ad6_full.jpg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57224" y="4643446"/>
                  <a:ext cx="1752600" cy="1752600"/>
                </a:xfrm>
                <a:prstGeom prst="rect">
                  <a:avLst/>
                </a:prstGeom>
              </p:spPr>
            </p:pic>
            <p:pic>
              <p:nvPicPr>
                <p:cNvPr id="21" name="Рисунок 3" descr="6f4127c45d92a899d315f99fb462857cbf395ad6_full.jpg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28860" y="4643446"/>
                  <a:ext cx="1752600" cy="1752600"/>
                </a:xfrm>
                <a:prstGeom prst="rect">
                  <a:avLst/>
                </a:prstGeom>
              </p:spPr>
            </p:pic>
            <p:pic>
              <p:nvPicPr>
                <p:cNvPr id="22" name="Рисунок 4" descr="6f4127c45d92a899d315f99fb462857cbf395ad6_full.jpg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071934" y="4643446"/>
                  <a:ext cx="1752600" cy="1752600"/>
                </a:xfrm>
                <a:prstGeom prst="rect">
                  <a:avLst/>
                </a:prstGeom>
              </p:spPr>
            </p:pic>
          </p:grpSp>
          <p:grpSp>
            <p:nvGrpSpPr>
              <p:cNvPr id="7" name="Группа 17"/>
              <p:cNvGrpSpPr/>
              <p:nvPr/>
            </p:nvGrpSpPr>
            <p:grpSpPr>
              <a:xfrm>
                <a:off x="785786" y="1493776"/>
                <a:ext cx="4915093" cy="1525547"/>
                <a:chOff x="785786" y="1493776"/>
                <a:chExt cx="4915093" cy="1525547"/>
              </a:xfrm>
            </p:grpSpPr>
            <p:grpSp>
              <p:nvGrpSpPr>
                <p:cNvPr id="8" name="Группа 15"/>
                <p:cNvGrpSpPr/>
                <p:nvPr/>
              </p:nvGrpSpPr>
              <p:grpSpPr>
                <a:xfrm>
                  <a:off x="785786" y="1500174"/>
                  <a:ext cx="2143140" cy="1519149"/>
                  <a:chOff x="785786" y="1500174"/>
                  <a:chExt cx="2143140" cy="1519149"/>
                </a:xfrm>
              </p:grpSpPr>
              <p:pic>
                <p:nvPicPr>
                  <p:cNvPr id="15" name="Рисунок 5" descr="russkiy-alfavit-v-kartinkah-bukva-a.png"/>
                  <p:cNvPicPr>
                    <a:picLocks noChangeAspect="1"/>
                  </p:cNvPicPr>
                  <p:nvPr/>
                </p:nvPicPr>
                <p:blipFill>
                  <a:blip r:embed="rId3" cstate="screen"/>
                  <a:stretch>
                    <a:fillRect/>
                  </a:stretch>
                </p:blipFill>
                <p:spPr>
                  <a:xfrm>
                    <a:off x="1071538" y="1500174"/>
                    <a:ext cx="714630" cy="714380"/>
                  </a:xfrm>
                  <a:prstGeom prst="rect">
                    <a:avLst/>
                  </a:prstGeom>
                </p:spPr>
              </p:pic>
              <p:pic>
                <p:nvPicPr>
                  <p:cNvPr id="16" name="Рисунок 15" descr="russkiy-alfavit-v-kartinkah-bukva-u.png"/>
                  <p:cNvPicPr>
                    <a:picLocks noChangeAspect="1"/>
                  </p:cNvPicPr>
                  <p:nvPr/>
                </p:nvPicPr>
                <p:blipFill>
                  <a:blip r:embed="rId4" cstate="screen"/>
                  <a:stretch>
                    <a:fillRect/>
                  </a:stretch>
                </p:blipFill>
                <p:spPr>
                  <a:xfrm>
                    <a:off x="785786" y="2357430"/>
                    <a:ext cx="643191" cy="642942"/>
                  </a:xfrm>
                  <a:prstGeom prst="rect">
                    <a:avLst/>
                  </a:prstGeom>
                </p:spPr>
              </p:pic>
              <p:pic>
                <p:nvPicPr>
                  <p:cNvPr id="17" name="Рисунок 16" descr="russkiy-alfavit-v-kartinkah-bukva-iu.png"/>
                  <p:cNvPicPr>
                    <a:picLocks noChangeAspect="1"/>
                  </p:cNvPicPr>
                  <p:nvPr/>
                </p:nvPicPr>
                <p:blipFill>
                  <a:blip r:embed="rId5" cstate="screen"/>
                  <a:stretch>
                    <a:fillRect/>
                  </a:stretch>
                </p:blipFill>
                <p:spPr>
                  <a:xfrm>
                    <a:off x="1500166" y="2357430"/>
                    <a:ext cx="688066" cy="500066"/>
                  </a:xfrm>
                  <a:prstGeom prst="rect">
                    <a:avLst/>
                  </a:prstGeom>
                </p:spPr>
              </p:pic>
              <p:pic>
                <p:nvPicPr>
                  <p:cNvPr id="18" name="Рисунок 17" descr="russkiy-alfavit-v-kartinkah-bukva-o.png"/>
                  <p:cNvPicPr>
                    <a:picLocks noChangeAspect="1"/>
                  </p:cNvPicPr>
                  <p:nvPr/>
                </p:nvPicPr>
                <p:blipFill>
                  <a:blip r:embed="rId6" cstate="screen"/>
                  <a:stretch>
                    <a:fillRect/>
                  </a:stretch>
                </p:blipFill>
                <p:spPr>
                  <a:xfrm>
                    <a:off x="1928794" y="1571612"/>
                    <a:ext cx="740025" cy="595564"/>
                  </a:xfrm>
                  <a:prstGeom prst="rect">
                    <a:avLst/>
                  </a:prstGeom>
                </p:spPr>
              </p:pic>
              <p:pic>
                <p:nvPicPr>
                  <p:cNvPr id="19" name="Рисунок 18" descr="russkiy-alfavit-v-kartinkah-bukva-ae.png"/>
                  <p:cNvPicPr>
                    <a:picLocks noChangeAspect="1"/>
                  </p:cNvPicPr>
                  <p:nvPr/>
                </p:nvPicPr>
                <p:blipFill>
                  <a:blip r:embed="rId7" cstate="screen"/>
                  <a:stretch>
                    <a:fillRect/>
                  </a:stretch>
                </p:blipFill>
                <p:spPr>
                  <a:xfrm>
                    <a:off x="2285984" y="2357430"/>
                    <a:ext cx="642942" cy="66189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16"/>
                <p:cNvGrpSpPr/>
                <p:nvPr/>
              </p:nvGrpSpPr>
              <p:grpSpPr>
                <a:xfrm>
                  <a:off x="3286116" y="1493776"/>
                  <a:ext cx="2414763" cy="1372641"/>
                  <a:chOff x="3286116" y="1493776"/>
                  <a:chExt cx="2414763" cy="1372641"/>
                </a:xfrm>
              </p:grpSpPr>
              <p:pic>
                <p:nvPicPr>
                  <p:cNvPr id="10" name="Рисунок 9" descr="russkiy-alfavit-v-kartinkah-bukva-e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4500562" y="1504967"/>
                    <a:ext cx="642942" cy="621375"/>
                  </a:xfrm>
                  <a:prstGeom prst="rect">
                    <a:avLst/>
                  </a:prstGeom>
                </p:spPr>
              </p:pic>
              <p:pic>
                <p:nvPicPr>
                  <p:cNvPr id="11" name="Рисунок 10" descr="russkiy-alfavit-v-kartinkah-bukva-i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3286116" y="2214554"/>
                    <a:ext cx="781496" cy="651863"/>
                  </a:xfrm>
                  <a:prstGeom prst="rect">
                    <a:avLst/>
                  </a:prstGeom>
                </p:spPr>
              </p:pic>
              <p:pic>
                <p:nvPicPr>
                  <p:cNvPr id="12" name="Рисунок 11" descr="russkiy-alfavit-v-kartinkah-bukva-ee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3714744" y="1493776"/>
                    <a:ext cx="714380" cy="687325"/>
                  </a:xfrm>
                  <a:prstGeom prst="rect">
                    <a:avLst/>
                  </a:prstGeom>
                </p:spPr>
              </p:pic>
              <p:pic>
                <p:nvPicPr>
                  <p:cNvPr id="13" name="Рисунок 12" descr="russkiy-alfavit-v-kartinkah-bukva-ui.png"/>
                  <p:cNvPicPr>
                    <a:picLocks noChangeAspect="1"/>
                  </p:cNvPicPr>
                  <p:nvPr/>
                </p:nvPicPr>
                <p:blipFill>
                  <a:blip r:embed="rId11" cstate="screen"/>
                  <a:stretch>
                    <a:fillRect/>
                  </a:stretch>
                </p:blipFill>
                <p:spPr>
                  <a:xfrm>
                    <a:off x="4143372" y="2214554"/>
                    <a:ext cx="857256" cy="619406"/>
                  </a:xfrm>
                  <a:prstGeom prst="rect">
                    <a:avLst/>
                  </a:prstGeom>
                </p:spPr>
              </p:pic>
              <p:pic>
                <p:nvPicPr>
                  <p:cNvPr id="14" name="Рисунок 13" descr="russkiy-alfavit-v-kartinkah-bukva-ia.png"/>
                  <p:cNvPicPr>
                    <a:picLocks noChangeAspect="1"/>
                  </p:cNvPicPr>
                  <p:nvPr/>
                </p:nvPicPr>
                <p:blipFill>
                  <a:blip r:embed="rId12" cstate="screen"/>
                  <a:stretch>
                    <a:fillRect/>
                  </a:stretch>
                </p:blipFill>
                <p:spPr>
                  <a:xfrm>
                    <a:off x="5000628" y="2143116"/>
                    <a:ext cx="700251" cy="677581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6858016" y="2357430"/>
              <a:ext cx="857256" cy="685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Рисунок 23" descr="1236591653_pic_id176341.jpeg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6000760" y="2357430"/>
              <a:ext cx="857256" cy="649271"/>
            </a:xfrm>
            <a:prstGeom prst="rect">
              <a:avLst/>
            </a:prstGeom>
          </p:spPr>
        </p:pic>
        <p:pic>
          <p:nvPicPr>
            <p:cNvPr id="25" name="Рисунок 24" descr="195439.jpg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6286512" y="1571612"/>
              <a:ext cx="850819" cy="714356"/>
            </a:xfrm>
            <a:prstGeom prst="rect">
              <a:avLst/>
            </a:prstGeom>
          </p:spPr>
        </p:pic>
        <p:pic>
          <p:nvPicPr>
            <p:cNvPr id="26" name="Рисунок 25" descr="660847923718392.jpg"/>
            <p:cNvPicPr>
              <a:picLocks noChangeAspect="1"/>
            </p:cNvPicPr>
            <p:nvPr/>
          </p:nvPicPr>
          <p:blipFill>
            <a:blip r:embed="rId16" cstate="screen"/>
            <a:stretch>
              <a:fillRect/>
            </a:stretch>
          </p:blipFill>
          <p:spPr>
            <a:xfrm>
              <a:off x="7286644" y="1428736"/>
              <a:ext cx="857256" cy="857256"/>
            </a:xfrm>
            <a:prstGeom prst="rect">
              <a:avLst/>
            </a:prstGeom>
          </p:spPr>
        </p:pic>
        <p:pic>
          <p:nvPicPr>
            <p:cNvPr id="27" name="Рисунок 26" descr="0_8031e_84154e3b_XL.png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7643834" y="2357430"/>
              <a:ext cx="785818" cy="785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СТАНЦИЯ «МЫСЛИТЕЛЬНАЯ»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5219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D:\bell.png колокольчик №3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80000">
            <a:off x="5417532" y="2092068"/>
            <a:ext cx="848653" cy="84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2132" y="2786058"/>
            <a:ext cx="571504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78605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:\bell.png колокольчик №3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80000">
            <a:off x="6518513" y="2020630"/>
            <a:ext cx="848653" cy="84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715140" y="2786058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2786058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8148" y="278605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43636" y="335756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3357562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29586" y="3357562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 animBg="1"/>
      <p:bldP spid="10" grpId="1" animBg="1"/>
      <p:bldP spid="12" grpId="0" animBg="1"/>
      <p:bldP spid="13" grpId="0" animBg="1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Молодцы!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2500306"/>
            <a:ext cx="6261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Спасибо  за  работу!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Использованные ресурсы: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142984"/>
            <a:ext cx="51435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V="1">
            <a:off x="714348" y="2928934"/>
            <a:ext cx="547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1538" y="1071546"/>
            <a:ext cx="38026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http://faktazh.ru.com/kartinki…</a:t>
            </a:r>
          </a:p>
          <a:p>
            <a:r>
              <a:rPr lang="ru-RU" dirty="0" smtClean="0"/>
              <a:t>http://thegraphics.ru/klipart-…</a:t>
            </a:r>
          </a:p>
          <a:p>
            <a:r>
              <a:rPr lang="ru-RU" dirty="0" smtClean="0"/>
              <a:t>http://www.cardphoto.ru/gdefon…</a:t>
            </a:r>
          </a:p>
          <a:p>
            <a:r>
              <a:rPr lang="ru-RU" dirty="0" smtClean="0"/>
              <a:t>http://by-anna.ucoz.ru/publ/zh…</a:t>
            </a:r>
          </a:p>
          <a:p>
            <a:r>
              <a:rPr lang="ru-RU" dirty="0" smtClean="0">
                <a:hlinkClick r:id="rId2"/>
              </a:rPr>
              <a:t>http://saitklassa.my1.ru/</a:t>
            </a:r>
            <a:endParaRPr lang="ru-RU" dirty="0" smtClean="0"/>
          </a:p>
          <a:p>
            <a:r>
              <a:rPr lang="ru-RU" dirty="0" smtClean="0"/>
              <a:t>http://ket-met.ru/tag/genderno…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Walls.com_908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1000108"/>
            <a:ext cx="6429420" cy="5500726"/>
          </a:xfrm>
        </p:spPr>
        <p:txBody>
          <a:bodyPr>
            <a:normAutofit/>
          </a:bodyPr>
          <a:lstStyle/>
          <a:p>
            <a:pPr marL="27305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Спозаранку за окошком – </a:t>
            </a:r>
          </a:p>
          <a:p>
            <a:pPr marL="27305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Стук, и звон, и кутерьма.</a:t>
            </a:r>
          </a:p>
          <a:p>
            <a:pPr marL="27305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По прямым стальным дорожкам</a:t>
            </a:r>
          </a:p>
          <a:p>
            <a:pPr marL="27305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Ходят красные дома.</a:t>
            </a:r>
          </a:p>
          <a:p>
            <a:pPr marL="27305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То и дело на площадку</a:t>
            </a:r>
          </a:p>
          <a:p>
            <a:pPr marL="27305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Входит с улицы народ,</a:t>
            </a:r>
          </a:p>
          <a:p>
            <a:pPr marL="27305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А хозяйка по порядку</a:t>
            </a:r>
          </a:p>
          <a:p>
            <a:pPr marL="27305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Всем билетики даёт. 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57158" y="1000108"/>
            <a:ext cx="8143932" cy="5072098"/>
            <a:chOff x="357158" y="1000108"/>
            <a:chExt cx="8143932" cy="507209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57158" y="1000108"/>
              <a:ext cx="8143932" cy="5072098"/>
              <a:chOff x="357158" y="928670"/>
              <a:chExt cx="8143932" cy="507209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785918" y="928670"/>
                <a:ext cx="5500726" cy="50720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………………</a:t>
                </a:r>
                <a:endParaRPr lang="ru-RU" dirty="0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357158" y="1714488"/>
                <a:ext cx="8143932" cy="2714644"/>
                <a:chOff x="285720" y="1928802"/>
                <a:chExt cx="8143932" cy="2714644"/>
              </a:xfrm>
            </p:grpSpPr>
            <p:pic>
              <p:nvPicPr>
                <p:cNvPr id="5" name="Рисунок 4" descr="6f4127c45d92a899d315f99fb462857cbf395ad6_full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00364" y="1928802"/>
                  <a:ext cx="2714644" cy="2714644"/>
                </a:xfrm>
                <a:prstGeom prst="rect">
                  <a:avLst/>
                </a:prstGeom>
              </p:spPr>
            </p:pic>
            <p:pic>
              <p:nvPicPr>
                <p:cNvPr id="6" name="Рисунок 5" descr="6f4127c45d92a899d315f99fb462857cbf395ad6_full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5720" y="1928802"/>
                  <a:ext cx="2714644" cy="2714644"/>
                </a:xfrm>
                <a:prstGeom prst="rect">
                  <a:avLst/>
                </a:prstGeom>
              </p:spPr>
            </p:pic>
            <p:pic>
              <p:nvPicPr>
                <p:cNvPr id="7" name="Рисунок 6" descr="6f4127c45d92a899d315f99fb462857cbf395ad6_full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715008" y="1928802"/>
                  <a:ext cx="2714644" cy="2714644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Прямоугольник 10"/>
            <p:cNvSpPr/>
            <p:nvPr/>
          </p:nvSpPr>
          <p:spPr>
            <a:xfrm>
              <a:off x="2571736" y="4143380"/>
              <a:ext cx="40879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Трамвай</a:t>
              </a:r>
              <a:endPara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642918"/>
            <a:ext cx="7467600" cy="18573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СТАНЦИЯ «ПОСАДОЧНАЯ»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42910" y="3071810"/>
            <a:ext cx="8286808" cy="2681294"/>
            <a:chOff x="857224" y="4643446"/>
            <a:chExt cx="4967310" cy="1752600"/>
          </a:xfrm>
        </p:grpSpPr>
        <p:pic>
          <p:nvPicPr>
            <p:cNvPr id="6" name="Рисунок 5" descr="6f4127c45d92a899d315f99fb462857cbf395ad6_ful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7224" y="4643446"/>
              <a:ext cx="1752600" cy="1752600"/>
            </a:xfrm>
            <a:prstGeom prst="rect">
              <a:avLst/>
            </a:prstGeom>
          </p:spPr>
        </p:pic>
        <p:pic>
          <p:nvPicPr>
            <p:cNvPr id="7" name="Рисунок 6" descr="6f4127c45d92a899d315f99fb462857cbf395ad6_ful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8860" y="4643446"/>
              <a:ext cx="1752600" cy="1752600"/>
            </a:xfrm>
            <a:prstGeom prst="rect">
              <a:avLst/>
            </a:prstGeom>
          </p:spPr>
        </p:pic>
        <p:pic>
          <p:nvPicPr>
            <p:cNvPr id="8" name="Рисунок 7" descr="6f4127c45d92a899d315f99fb462857cbf395ad6_ful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1934" y="4643446"/>
              <a:ext cx="1752600" cy="1752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561674" y="357166"/>
            <a:ext cx="8225136" cy="3500462"/>
            <a:chOff x="561674" y="357166"/>
            <a:chExt cx="8225136" cy="3500462"/>
          </a:xfrm>
        </p:grpSpPr>
        <p:pic>
          <p:nvPicPr>
            <p:cNvPr id="4" name="Рисунок 3" descr="russkiy-alfavit-v-kartinkah-bukva-a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61674" y="421199"/>
              <a:ext cx="1601387" cy="1507603"/>
            </a:xfrm>
            <a:prstGeom prst="rect">
              <a:avLst/>
            </a:prstGeom>
          </p:spPr>
        </p:pic>
        <p:pic>
          <p:nvPicPr>
            <p:cNvPr id="6" name="Рисунок 5" descr="russkiy-alfavit-v-kartinkah-bukva-e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025854" y="357166"/>
              <a:ext cx="1688890" cy="1643074"/>
            </a:xfrm>
            <a:prstGeom prst="rect">
              <a:avLst/>
            </a:prstGeom>
          </p:spPr>
        </p:pic>
        <p:pic>
          <p:nvPicPr>
            <p:cNvPr id="7" name="Рисунок 6" descr="russkiy-alfavit-v-kartinkah-bukva-i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754554" y="357166"/>
              <a:ext cx="1995942" cy="1664860"/>
            </a:xfrm>
            <a:prstGeom prst="rect">
              <a:avLst/>
            </a:prstGeom>
          </p:spPr>
        </p:pic>
        <p:pic>
          <p:nvPicPr>
            <p:cNvPr id="8" name="Рисунок 7" descr="russkiy-alfavit-v-kartinkah-bukva-u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571472" y="2285992"/>
              <a:ext cx="1501263" cy="1571636"/>
            </a:xfrm>
            <a:prstGeom prst="rect">
              <a:avLst/>
            </a:prstGeom>
          </p:spPr>
        </p:pic>
        <p:pic>
          <p:nvPicPr>
            <p:cNvPr id="9" name="Рисунок 8" descr="russkiy-alfavit-v-kartinkah-bukva-iu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693086" y="2278159"/>
              <a:ext cx="2065901" cy="1501435"/>
            </a:xfrm>
            <a:prstGeom prst="rect">
              <a:avLst/>
            </a:prstGeom>
          </p:spPr>
        </p:pic>
        <p:pic>
          <p:nvPicPr>
            <p:cNvPr id="10" name="Рисунок 9" descr="russkiy-alfavit-v-kartinkah-bukva-ee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556588" y="357166"/>
              <a:ext cx="1646080" cy="1583739"/>
            </a:xfrm>
            <a:prstGeom prst="rect">
              <a:avLst/>
            </a:prstGeom>
          </p:spPr>
        </p:pic>
        <p:pic>
          <p:nvPicPr>
            <p:cNvPr id="11" name="Рисунок 10" descr="russkiy-alfavit-v-kartinkah-bukva-o.pn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6618057" y="485232"/>
              <a:ext cx="1863503" cy="1499726"/>
            </a:xfrm>
            <a:prstGeom prst="rect">
              <a:avLst/>
            </a:prstGeom>
          </p:spPr>
        </p:pic>
        <p:pic>
          <p:nvPicPr>
            <p:cNvPr id="12" name="Рисунок 11" descr="russkiy-alfavit-v-kartinkah-bukva-ae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3623142" y="2022026"/>
              <a:ext cx="1720015" cy="1770714"/>
            </a:xfrm>
            <a:prstGeom prst="rect">
              <a:avLst/>
            </a:prstGeom>
          </p:spPr>
        </p:pic>
        <p:pic>
          <p:nvPicPr>
            <p:cNvPr id="13" name="Рисунок 12" descr="russkiy-alfavit-v-kartinkah-bukva-ui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5220430" y="2150093"/>
              <a:ext cx="2038296" cy="1472761"/>
            </a:xfrm>
            <a:prstGeom prst="rect">
              <a:avLst/>
            </a:prstGeom>
          </p:spPr>
        </p:pic>
        <p:pic>
          <p:nvPicPr>
            <p:cNvPr id="14" name="Рисунок 13" descr="russkiy-alfavit-v-kartinkah-bukva-i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7017379" y="1893960"/>
              <a:ext cx="1769431" cy="167791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428596" y="4176706"/>
            <a:ext cx="8286808" cy="2681294"/>
            <a:chOff x="857224" y="4643446"/>
            <a:chExt cx="4967310" cy="1752600"/>
          </a:xfrm>
        </p:grpSpPr>
        <p:pic>
          <p:nvPicPr>
            <p:cNvPr id="17" name="Рисунок 16" descr="6f4127c45d92a899d315f99fb462857cbf395ad6_full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7224" y="4643446"/>
              <a:ext cx="1752600" cy="1752600"/>
            </a:xfrm>
            <a:prstGeom prst="rect">
              <a:avLst/>
            </a:prstGeom>
          </p:spPr>
        </p:pic>
        <p:pic>
          <p:nvPicPr>
            <p:cNvPr id="18" name="Рисунок 17" descr="6f4127c45d92a899d315f99fb462857cbf395ad6_full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8860" y="4643446"/>
              <a:ext cx="1752600" cy="1752600"/>
            </a:xfrm>
            <a:prstGeom prst="rect">
              <a:avLst/>
            </a:prstGeom>
          </p:spPr>
        </p:pic>
        <p:pic>
          <p:nvPicPr>
            <p:cNvPr id="19" name="Рисунок 18" descr="6f4127c45d92a899d315f99fb462857cbf395ad6_full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1934" y="4643446"/>
              <a:ext cx="1752600" cy="1752600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1357290" y="1857364"/>
            <a:ext cx="71438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1857364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86446" y="1857364"/>
            <a:ext cx="92869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2143116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2143116"/>
            <a:ext cx="78581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09822" y="2295516"/>
            <a:ext cx="633418" cy="27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3643314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3214678" y="642918"/>
            <a:ext cx="78581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6250793" y="821513"/>
            <a:ext cx="92869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3429000"/>
            <a:ext cx="92869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00892" y="3500438"/>
            <a:ext cx="107157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42844" y="1493776"/>
            <a:ext cx="8643998" cy="3721174"/>
            <a:chOff x="500034" y="1493776"/>
            <a:chExt cx="8286808" cy="340207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00034" y="2214554"/>
              <a:ext cx="8286808" cy="2681294"/>
              <a:chOff x="857224" y="4643446"/>
              <a:chExt cx="4967310" cy="1752600"/>
            </a:xfrm>
          </p:grpSpPr>
          <p:pic>
            <p:nvPicPr>
              <p:cNvPr id="3" name="Рисунок 2" descr="6f4127c45d92a899d315f99fb462857cbf395ad6_full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57224" y="4643446"/>
                <a:ext cx="1752600" cy="1752600"/>
              </a:xfrm>
              <a:prstGeom prst="rect">
                <a:avLst/>
              </a:prstGeom>
            </p:spPr>
          </p:pic>
          <p:pic>
            <p:nvPicPr>
              <p:cNvPr id="4" name="Рисунок 3" descr="6f4127c45d92a899d315f99fb462857cbf395ad6_full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28860" y="4643446"/>
                <a:ext cx="1752600" cy="1752600"/>
              </a:xfrm>
              <a:prstGeom prst="rect">
                <a:avLst/>
              </a:prstGeom>
            </p:spPr>
          </p:pic>
          <p:pic>
            <p:nvPicPr>
              <p:cNvPr id="5" name="Рисунок 4" descr="6f4127c45d92a899d315f99fb462857cbf395ad6_full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71934" y="4643446"/>
                <a:ext cx="1752600" cy="1752600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785786" y="1493776"/>
              <a:ext cx="4915093" cy="1525547"/>
              <a:chOff x="785786" y="1493776"/>
              <a:chExt cx="4915093" cy="1525547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785786" y="1500174"/>
                <a:ext cx="2143140" cy="1519149"/>
                <a:chOff x="785786" y="1500174"/>
                <a:chExt cx="2143140" cy="1519149"/>
              </a:xfrm>
            </p:grpSpPr>
            <p:pic>
              <p:nvPicPr>
                <p:cNvPr id="6" name="Рисунок 5" descr="russkiy-alfavit-v-kartinkah-bukva-a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1071538" y="1500174"/>
                  <a:ext cx="714630" cy="714380"/>
                </a:xfrm>
                <a:prstGeom prst="rect">
                  <a:avLst/>
                </a:prstGeom>
              </p:spPr>
            </p:pic>
            <p:pic>
              <p:nvPicPr>
                <p:cNvPr id="9" name="Рисунок 8" descr="russkiy-alfavit-v-kartinkah-bukva-u.png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785786" y="2357430"/>
                  <a:ext cx="643191" cy="642942"/>
                </a:xfrm>
                <a:prstGeom prst="rect">
                  <a:avLst/>
                </a:prstGeom>
              </p:spPr>
            </p:pic>
            <p:pic>
              <p:nvPicPr>
                <p:cNvPr id="10" name="Рисунок 9" descr="russkiy-alfavit-v-kartinkah-bukva-iu.png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1500166" y="2357430"/>
                  <a:ext cx="688066" cy="500066"/>
                </a:xfrm>
                <a:prstGeom prst="rect">
                  <a:avLst/>
                </a:prstGeom>
              </p:spPr>
            </p:pic>
            <p:pic>
              <p:nvPicPr>
                <p:cNvPr id="12" name="Рисунок 11" descr="russkiy-alfavit-v-kartinkah-bukva-o.png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1928794" y="1571612"/>
                  <a:ext cx="740025" cy="595564"/>
                </a:xfrm>
                <a:prstGeom prst="rect">
                  <a:avLst/>
                </a:prstGeom>
              </p:spPr>
            </p:pic>
            <p:pic>
              <p:nvPicPr>
                <p:cNvPr id="13" name="Рисунок 12" descr="russkiy-alfavit-v-kartinkah-bukva-ae.png"/>
                <p:cNvPicPr>
                  <a:picLocks noChangeAspect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>
                <a:xfrm>
                  <a:off x="2285984" y="2357430"/>
                  <a:ext cx="642942" cy="661893"/>
                </a:xfrm>
                <a:prstGeom prst="rect">
                  <a:avLst/>
                </a:prstGeom>
              </p:spPr>
            </p:pic>
          </p:grpSp>
          <p:grpSp>
            <p:nvGrpSpPr>
              <p:cNvPr id="17" name="Группа 16"/>
              <p:cNvGrpSpPr/>
              <p:nvPr/>
            </p:nvGrpSpPr>
            <p:grpSpPr>
              <a:xfrm>
                <a:off x="3286116" y="1493776"/>
                <a:ext cx="2414763" cy="1372641"/>
                <a:chOff x="3286116" y="1493776"/>
                <a:chExt cx="2414763" cy="1372641"/>
              </a:xfrm>
            </p:grpSpPr>
            <p:pic>
              <p:nvPicPr>
                <p:cNvPr id="7" name="Рисунок 6" descr="russkiy-alfavit-v-kartinkah-bukva-e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500562" y="1504967"/>
                  <a:ext cx="642942" cy="621375"/>
                </a:xfrm>
                <a:prstGeom prst="rect">
                  <a:avLst/>
                </a:prstGeom>
              </p:spPr>
            </p:pic>
            <p:pic>
              <p:nvPicPr>
                <p:cNvPr id="8" name="Рисунок 7" descr="russkiy-alfavit-v-kartinkah-bukva-i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286116" y="2214554"/>
                  <a:ext cx="781496" cy="651863"/>
                </a:xfrm>
                <a:prstGeom prst="rect">
                  <a:avLst/>
                </a:prstGeom>
              </p:spPr>
            </p:pic>
            <p:pic>
              <p:nvPicPr>
                <p:cNvPr id="11" name="Рисунок 10" descr="russkiy-alfavit-v-kartinkah-bukva-ee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3714744" y="1493776"/>
                  <a:ext cx="714380" cy="687325"/>
                </a:xfrm>
                <a:prstGeom prst="rect">
                  <a:avLst/>
                </a:prstGeom>
              </p:spPr>
            </p:pic>
            <p:pic>
              <p:nvPicPr>
                <p:cNvPr id="14" name="Рисунок 13" descr="russkiy-alfavit-v-kartinkah-bukva-ui.png"/>
                <p:cNvPicPr>
                  <a:picLocks noChangeAspect="1"/>
                </p:cNvPicPr>
                <p:nvPr/>
              </p:nvPicPr>
              <p:blipFill>
                <a:blip r:embed="rId11" cstate="screen"/>
                <a:stretch>
                  <a:fillRect/>
                </a:stretch>
              </p:blipFill>
              <p:spPr>
                <a:xfrm>
                  <a:off x="4143372" y="2214554"/>
                  <a:ext cx="857256" cy="619406"/>
                </a:xfrm>
                <a:prstGeom prst="rect">
                  <a:avLst/>
                </a:prstGeom>
              </p:spPr>
            </p:pic>
            <p:pic>
              <p:nvPicPr>
                <p:cNvPr id="15" name="Рисунок 14" descr="russkiy-alfavit-v-kartinkah-bukva-ia.png"/>
                <p:cNvPicPr>
                  <a:picLocks noChangeAspect="1"/>
                </p:cNvPicPr>
                <p:nvPr/>
              </p:nvPicPr>
              <p:blipFill>
                <a:blip r:embed="rId12" cstate="screen"/>
                <a:stretch>
                  <a:fillRect/>
                </a:stretch>
              </p:blipFill>
              <p:spPr>
                <a:xfrm>
                  <a:off x="5000628" y="2143116"/>
                  <a:ext cx="700251" cy="677581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28868"/>
            <a:ext cx="9358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Рыжий молокозавод день жует и ночь жует,</a:t>
            </a:r>
          </a:p>
          <a:p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Ведь траву не так легко переделать в молоко!</a:t>
            </a:r>
            <a:endParaRPr lang="ru-RU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642918"/>
            <a:ext cx="8786842" cy="5341473"/>
            <a:chOff x="0" y="714356"/>
            <a:chExt cx="8786842" cy="5341473"/>
          </a:xfrm>
        </p:grpSpPr>
        <p:sp>
          <p:nvSpPr>
            <p:cNvPr id="5" name="TextBox 4"/>
            <p:cNvSpPr txBox="1"/>
            <p:nvPr/>
          </p:nvSpPr>
          <p:spPr>
            <a:xfrm>
              <a:off x="3286116" y="5286388"/>
              <a:ext cx="23823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chemeClr val="bg2">
                      <a:lumMod val="25000"/>
                    </a:schemeClr>
                  </a:solidFill>
                </a:rPr>
                <a:t>Корова</a:t>
              </a:r>
              <a:endParaRPr lang="ru-RU" sz="4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0" y="714356"/>
              <a:ext cx="8786842" cy="4686300"/>
              <a:chOff x="0" y="714356"/>
              <a:chExt cx="8786842" cy="4686300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2357430"/>
                <a:ext cx="8786842" cy="15716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3042" y="714356"/>
                <a:ext cx="5857875" cy="468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1" name="Прямоугольник 10"/>
          <p:cNvSpPr/>
          <p:nvPr/>
        </p:nvSpPr>
        <p:spPr>
          <a:xfrm>
            <a:off x="1571604" y="4714884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571625"/>
            <a:ext cx="9144000" cy="35829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Этот зверь живет лишь дома.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С этим зверем все знакомы.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У него усы, как спицы.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Он, мурлыча, песнь поет.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Только мышь его боится…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Угадали? Это – …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00034" y="285728"/>
            <a:ext cx="8215370" cy="6286544"/>
            <a:chOff x="1643042" y="857232"/>
            <a:chExt cx="6215106" cy="4709544"/>
          </a:xfrm>
        </p:grpSpPr>
        <p:pic>
          <p:nvPicPr>
            <p:cNvPr id="5" name="Рисунок 4" descr="1236591653_pic_id176341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857232"/>
              <a:ext cx="6215106" cy="466133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2571736" y="4643446"/>
              <a:ext cx="1544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Кот</a:t>
              </a:r>
              <a:endParaRPr lang="ru-RU" sz="54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3116"/>
            <a:ext cx="8715436" cy="1785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i="1" dirty="0" smtClean="0">
                <a:solidFill>
                  <a:srgbClr val="00B050"/>
                </a:solidFill>
              </a:rPr>
              <a:t>С ветки на ветку, быстрый, как мяч,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00B050"/>
                </a:solidFill>
              </a:rPr>
              <a:t>Скачет по лесу рыжий циркач.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00B050"/>
                </a:solidFill>
              </a:rPr>
              <a:t>Вот на лету он шишку сорвал,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00B050"/>
                </a:solidFill>
              </a:rPr>
              <a:t>Прыгнул на ствол и в дупло убежал.</a:t>
            </a:r>
            <a:endParaRPr lang="ru-RU" sz="3200" i="1" dirty="0">
              <a:solidFill>
                <a:srgbClr val="00B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0"/>
            <a:ext cx="8072494" cy="6566908"/>
            <a:chOff x="571472" y="0"/>
            <a:chExt cx="8072494" cy="656690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71472" y="0"/>
              <a:ext cx="8072494" cy="5643578"/>
              <a:chOff x="428596" y="357166"/>
              <a:chExt cx="8358246" cy="609600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28596" y="2071678"/>
                <a:ext cx="8358246" cy="29289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 descr="195439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2976" y="357166"/>
                <a:ext cx="6959600" cy="6096000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3428992" y="5643578"/>
              <a:ext cx="2444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Белка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221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к уроку литературного чтения</vt:lpstr>
      <vt:lpstr>Слайд 2</vt:lpstr>
      <vt:lpstr>Слайд 3</vt:lpstr>
      <vt:lpstr>СТАНЦИЯ «ПОСАДОЧНАЯ»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СТАНЦИЯ «МЫСЛИТЕЛЬНАЯ»</vt:lpstr>
      <vt:lpstr>Молодцы!</vt:lpstr>
      <vt:lpstr>Использованные ресурсы: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литературного чтения</dc:title>
  <dc:creator>Oksana</dc:creator>
  <cp:lastModifiedBy>Oksana</cp:lastModifiedBy>
  <cp:revision>30</cp:revision>
  <dcterms:created xsi:type="dcterms:W3CDTF">2013-11-06T18:48:19Z</dcterms:created>
  <dcterms:modified xsi:type="dcterms:W3CDTF">2013-12-22T17:39:10Z</dcterms:modified>
</cp:coreProperties>
</file>