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C8809-50BF-40CD-AE3A-2A32522DC40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BB49-F974-44C4-9812-8B53753D02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BB49-F974-44C4-9812-8B53753D02F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718D11-8921-4FA4-A5CA-CF90CC287DF9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662200-C7D1-4FB9-92F9-0962672E1D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13_%D0%B3%D0%BE%D0%B4" TargetMode="External"/><Relationship Id="rId2" Type="http://schemas.openxmlformats.org/officeDocument/2006/relationships/hyperlink" Target="http://ru.wikipedia.org/wiki/%D0%9E%D0%BB%D0%B8%D0%BC%D0%BF%D0%B8%D0%B9%D1%81%D0%BA%D0%B0%D1%8F_%D0%BA%D0%BB%D1%8F%D1%82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920_%D0%B3%D0%BE%D0%B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1924_%D0%B3%D0%BE%D0%B4" TargetMode="External"/><Relationship Id="rId2" Type="http://schemas.openxmlformats.org/officeDocument/2006/relationships/hyperlink" Target="http://ru.wikipedia.org/wiki/%D0%9E%D0%BB%D0%B8%D0%BC%D0%BF%D0%B8%D0%B9%D1%81%D0%BA%D0%B8%D0%B9_%D0%B4%D0%B5%D0%B2%D0%B8%D0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0%D1%80%D0%B8%D0%B6" TargetMode="External"/><Relationship Id="rId5" Type="http://schemas.openxmlformats.org/officeDocument/2006/relationships/hyperlink" Target="http://ru.wikipedia.org/wiki/1894_%D0%B3%D0%BE%D0%B4" TargetMode="External"/><Relationship Id="rId4" Type="http://schemas.openxmlformats.org/officeDocument/2006/relationships/hyperlink" Target="http://ru.wikipedia.org/wiki/%D0%9A%D1%83%D0%B1%D0%B5%D1%80%D1%82%D0%B5%D0%BD,_%D0%9F%D1%8C%D0%B5%D1%80_%D0%B4%D0%B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E%D0%BB%D0%B8%D0%BC%D0%BF%D0%B8%D0%B9%D1%81%D0%BA%D0%B0%D1%8F_%D0%BC%D0%B5%D0%B4%D0%B0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D%D1%82%D0%B8%D0%BD%D0%B5%D0%BD%D1%82" TargetMode="External"/><Relationship Id="rId3" Type="http://schemas.openxmlformats.org/officeDocument/2006/relationships/hyperlink" Target="http://ru.wikipedia.org/wiki/%D0%9E%D0%BB%D0%B8%D0%BC%D0%BF%D0%B8%D1%8F" TargetMode="External"/><Relationship Id="rId7" Type="http://schemas.openxmlformats.org/officeDocument/2006/relationships/hyperlink" Target="http://ru.wikipedia.org/wiki/%D0%AD%D1%81%D1%82%D0%B0%D1%84%D0%B5%D1%82%D0%B0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ru.wikipedia.org/wiki/%D0%9E%D0%BB%D0%B8%D0%BC%D0%BF%D0%B8%D0%B9%D1%81%D0%BA%D0%B8%D0%B9_%D0%BE%D0%B3%D0%BE%D0%BD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2%D0%BB%D0%B5%D1%82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ru.wikipedia.org/wiki/%D0%9F%D0%B0%D1%80%D0%B0%D0%B1%D0%BE%D0%BB%D0%BE%D0%B8%D0%B4" TargetMode="External"/><Relationship Id="rId10" Type="http://schemas.openxmlformats.org/officeDocument/2006/relationships/hyperlink" Target="http://ru.wikipedia.org/wiki/2004_%D0%B3%D0%BE%D0%B4" TargetMode="External"/><Relationship Id="rId4" Type="http://schemas.openxmlformats.org/officeDocument/2006/relationships/hyperlink" Target="http://ru.wikipedia.org/wiki/%D0%93%D1%80%D0%B5%D1%86%D0%B8%D1%8F" TargetMode="External"/><Relationship Id="rId9" Type="http://schemas.openxmlformats.org/officeDocument/2006/relationships/hyperlink" Target="http://ru.wikipedia.org/wiki/%D0%90%D1%84%D0%B8%D0%BD%D1%8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5%D0%BA%D0%BE-%D1%80%D0%B8%D0%BC%D1%81%D0%BA%D0%B0%D1%8F_%D0%B1%D0%BE%D1%80%D1%8C%D0%B1%D0%B0" TargetMode="External"/><Relationship Id="rId13" Type="http://schemas.openxmlformats.org/officeDocument/2006/relationships/hyperlink" Target="http://ru.wikipedia.org/wiki/%D0%A8%D0%BE%D1%81%D1%81%D0%B5%D0%B9%D0%BD%D1%8B%D0%B9_%D0%B2%D0%B5%D0%BB%D0%BE%D1%81%D0%BF%D0%BE%D1%80%D1%82" TargetMode="External"/><Relationship Id="rId18" Type="http://schemas.openxmlformats.org/officeDocument/2006/relationships/hyperlink" Target="http://ru.wikipedia.org/wiki/%D0%92%D0%BE%D0%BB%D0%B5%D0%B9%D0%B1%D0%BE%D0%BB" TargetMode="External"/><Relationship Id="rId26" Type="http://schemas.openxmlformats.org/officeDocument/2006/relationships/hyperlink" Target="http://ru.wikipedia.org/wiki/%D0%93%D1%80%D0%B5%D0%B1%D0%BB%D1%8F_%D0%BD%D0%B0_%D0%B1%D0%B0%D0%B9%D0%B4%D0%B0%D1%80%D0%BA%D0%B0%D1%85_%D0%B8_%D0%BA%D0%B0%D0%BD%D0%BE%D1%8D_%D0%BD%D0%B0_%D0%9E%D0%BB%D0%B8%D0%BC%D0%BF%D0%B8%D0%B9%D1%81%D0%BA%D0%B8%D1%85_%D0%B8%D0%B3%D1%80%D0%B0%D1%85" TargetMode="External"/><Relationship Id="rId39" Type="http://schemas.openxmlformats.org/officeDocument/2006/relationships/hyperlink" Target="http://ru.wikipedia.org/wiki/%D0%A2%D0%B5%D0%BD%D0%BD%D0%B8%D1%81_%D0%BD%D0%B0_%D0%9E%D0%BB%D0%B8%D0%BC%D0%BF%D0%B8%D0%B9%D1%81%D0%BA%D0%B8%D1%85_%D0%B8%D0%B3%D1%80%D0%B0%D1%85" TargetMode="External"/><Relationship Id="rId3" Type="http://schemas.openxmlformats.org/officeDocument/2006/relationships/hyperlink" Target="http://ru.wikipedia.org/wiki/%D0%91%D0%B0%D0%B4%D0%BC%D0%B8%D0%BD%D1%82%D0%BE%D0%BD_%D0%BD%D0%B0_%D0%9E%D0%BB%D0%B8%D0%BC%D0%BF%D0%B8%D0%B9%D1%81%D0%BA%D0%B8%D1%85_%D0%B8%D0%B3%D1%80%D0%B0%D1%85" TargetMode="External"/><Relationship Id="rId21" Type="http://schemas.openxmlformats.org/officeDocument/2006/relationships/hyperlink" Target="http://ru.wikipedia.org/wiki/%D0%A1%D0%BF%D0%BE%D1%80%D1%82%D0%B8%D0%B2%D0%BD%D0%B0%D1%8F_%D0%B3%D0%B8%D0%BC%D0%BD%D0%B0%D1%81%D1%82%D0%B8%D0%BA%D0%B0_%D0%BD%D0%B0_%D0%9E%D0%BB%D0%B8%D0%BC%D0%BF%D0%B8%D0%B9%D1%81%D0%BA%D0%B8%D1%85_%D0%B8%D0%B3%D1%80%D0%B0%D1%85" TargetMode="External"/><Relationship Id="rId34" Type="http://schemas.openxmlformats.org/officeDocument/2006/relationships/hyperlink" Target="http://ru.wikipedia.org/wiki/%D0%9D%D0%B0%D1%81%D1%82%D0%BE%D0%BB%D1%8C%D0%BD%D1%8B%D0%B9_%D1%82%D0%B5%D0%BD%D0%BD%D0%B8%D1%81_%D0%BD%D0%B0_%D0%9E%D0%BB%D0%B8%D0%BC%D0%BF%D0%B8%D0%B9%D1%81%D0%BA%D0%B8%D1%85_%D0%B8%D0%B3%D1%80%D0%B0%D1%85" TargetMode="External"/><Relationship Id="rId42" Type="http://schemas.openxmlformats.org/officeDocument/2006/relationships/hyperlink" Target="http://ru.wikipedia.org/wiki/%D0%A2%D1%8F%D0%B6%D1%91%D0%BB%D0%B0%D1%8F_%D0%B0%D1%82%D0%BB%D0%B5%D1%82%D0%B8%D0%BA%D0%B0_%D0%BD%D0%B0_%D0%9E%D0%BB%D0%B8%D0%BC%D0%BF%D0%B8%D0%B9%D1%81%D0%BA%D0%B8%D1%85_%D0%B8%D0%B3%D1%80%D0%B0%D1%85" TargetMode="External"/><Relationship Id="rId7" Type="http://schemas.openxmlformats.org/officeDocument/2006/relationships/hyperlink" Target="http://ru.wikipedia.org/wiki/%D0%92%D0%BE%D0%BB%D1%8C%D0%BD%D0%B0%D1%8F_%D0%B1%D0%BE%D1%80%D1%8C%D0%B1%D0%B0" TargetMode="External"/><Relationship Id="rId12" Type="http://schemas.openxmlformats.org/officeDocument/2006/relationships/hyperlink" Target="http://ru.wikipedia.org/wiki/%D0%93%D0%BE%D1%80%D0%BD%D1%8B%D0%B9_%D0%B2%D0%B5%D0%BB%D0%BE%D1%81%D0%B8%D0%BF%D0%B5%D0%B4" TargetMode="External"/><Relationship Id="rId17" Type="http://schemas.openxmlformats.org/officeDocument/2006/relationships/hyperlink" Target="http://ru.wikipedia.org/wiki/%D0%A1%D0%B8%D0%BD%D1%85%D1%80%D0%BE%D0%BD%D0%BD%D0%BE%D0%B5_%D0%BF%D0%BB%D0%B0%D0%B2%D0%B0%D0%BD%D0%B8%D0%B5_%D0%BD%D0%B0_%D0%9E%D0%BB%D0%B8%D0%BC%D0%BF%D0%B8%D0%B9%D1%81%D0%BA%D0%B8%D1%85_%D0%B8%D0%B3%D1%80%D0%B0%D1%85" TargetMode="External"/><Relationship Id="rId25" Type="http://schemas.openxmlformats.org/officeDocument/2006/relationships/hyperlink" Target="http://ru.wikipedia.org/wiki/%D0%90%D0%BA%D0%B0%D0%B4%D0%B5%D0%BC%D0%B8%D1%87%D0%B5%D1%81%D0%BA%D0%B0%D1%8F_%D0%B3%D1%80%D0%B5%D0%B1%D0%BB%D1%8F_%D0%BD%D0%B0_%D0%9E%D0%BB%D0%B8%D0%BC%D0%BF%D0%B8%D0%B9%D1%81%D0%BA%D0%B8%D1%85_%D0%B8%D0%B3%D1%80%D0%B0%D1%85" TargetMode="External"/><Relationship Id="rId33" Type="http://schemas.openxmlformats.org/officeDocument/2006/relationships/hyperlink" Target="http://ru.wikipedia.org/wiki/%D0%9B%D1%91%D0%B3%D0%BA%D0%B0%D1%8F_%D0%B0%D1%82%D0%BB%D0%B5%D1%82%D0%B8%D0%BA%D0%B0_%D0%BD%D0%B0_%D0%9E%D0%BB%D0%B8%D0%BC%D0%BF%D0%B8%D0%B9%D1%81%D0%BA%D0%B8%D1%85_%D0%B8%D0%B3%D1%80%D0%B0%D1%85" TargetMode="External"/><Relationship Id="rId38" Type="http://schemas.openxmlformats.org/officeDocument/2006/relationships/hyperlink" Target="http://ru.wikipedia.org/wiki/%D0%A1%D1%82%D1%80%D0%B5%D0%BB%D1%8C%D0%B1%D0%B0_%D0%B8%D0%B7_%D0%BB%D1%83%D0%BA%D0%B0_%D0%BD%D0%B0_%D0%9E%D0%BB%D0%B8%D0%BC%D0%BF%D0%B8%D0%B9%D1%81%D0%BA%D0%B8%D1%85_%D0%B8%D0%B3%D1%80%D0%B0%D1%85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ru.wikipedia.org/wiki/%D0%9F%D1%80%D1%8B%D0%B6%D0%BA%D0%B8_%D0%B2_%D0%B2%D0%BE%D0%B4%D1%83_%D0%BD%D0%B0_%D0%9E%D0%BB%D0%B8%D0%BC%D0%BF%D0%B8%D0%B9%D1%81%D0%BA%D0%B8%D1%85_%D0%B8%D0%B3%D1%80%D0%B0%D1%85" TargetMode="External"/><Relationship Id="rId20" Type="http://schemas.openxmlformats.org/officeDocument/2006/relationships/hyperlink" Target="http://ru.wikipedia.org/wiki/%D0%93%D0%B0%D0%BD%D0%B4%D0%B1%D0%BE%D0%BB_%D0%BD%D0%B0_%D0%9E%D0%BB%D0%B8%D0%BC%D0%BF%D0%B8%D0%B9%D1%81%D0%BA%D0%B8%D1%85_%D0%B8%D0%B3%D1%80%D0%B0%D1%85" TargetMode="External"/><Relationship Id="rId29" Type="http://schemas.openxmlformats.org/officeDocument/2006/relationships/hyperlink" Target="http://ru.wikipedia.org/wiki/%D0%9A%D0%BE%D0%BD%D0%BD%D1%8B%D0%B9_%D1%81%D0%BF%D0%BE%D1%80%D1%82_%D0%BD%D0%B0_%D0%9E%D0%BB%D0%B8%D0%BC%D0%BF%D0%B8%D0%B9%D1%81%D0%BA%D0%B8%D1%85_%D0%B8%D0%B3%D1%80%D0%B0%D1%85" TargetMode="External"/><Relationship Id="rId41" Type="http://schemas.openxmlformats.org/officeDocument/2006/relationships/hyperlink" Target="http://ru.wikipedia.org/wiki/%D0%A2%D1%85%D1%8D%D0%BA%D0%B2%D0%BE%D0%BD%D0%B4%D0%BE_%D0%BD%D0%B0_%D0%9E%D0%BB%D0%B8%D0%BC%D0%BF%D0%B8%D0%B9%D1%81%D0%BA%D0%B8%D1%85_%D0%B8%D0%B3%D1%80%D0%B0%D1%8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1%D0%BE%D1%80%D1%8C%D0%B1%D0%B0_%D0%BD%D0%B0_%D0%9E%D0%BB%D0%B8%D0%BC%D0%BF%D0%B8%D0%B9%D1%81%D0%BA%D0%B8%D1%85_%D0%B8%D0%B3%D1%80%D0%B0%D1%85" TargetMode="External"/><Relationship Id="rId11" Type="http://schemas.openxmlformats.org/officeDocument/2006/relationships/hyperlink" Target="http://ru.wikipedia.org/wiki/%D0%92%D0%B5%D0%BB%D0%BE%D1%82%D1%80%D0%B5%D0%BA%D0%BE%D0%B2%D1%8B%D0%B5_%D0%B3%D0%BE%D0%BD%D0%BA%D0%B8" TargetMode="External"/><Relationship Id="rId24" Type="http://schemas.openxmlformats.org/officeDocument/2006/relationships/hyperlink" Target="http://ru.wikipedia.org/wiki/%D0%93%D1%80%D0%B5%D0%B1%D0%BB%D1%8F" TargetMode="External"/><Relationship Id="rId32" Type="http://schemas.openxmlformats.org/officeDocument/2006/relationships/hyperlink" Target="http://ru.wikipedia.org/wiki/%D0%9A%D0%BE%D0%BD%D0%BD%D0%BE%D0%B5_%D1%82%D1%80%D0%BE%D0%B5%D0%B1%D0%BE%D1%80%D1%8C%D0%B5" TargetMode="External"/><Relationship Id="rId37" Type="http://schemas.openxmlformats.org/officeDocument/2006/relationships/hyperlink" Target="http://ru.wikipedia.org/wiki/%D0%A1%D1%82%D1%80%D0%B5%D0%BB%D1%8C%D0%B1%D0%B0_%D0%BD%D0%B0_%D0%9E%D0%BB%D0%B8%D0%BC%D0%BF%D0%B8%D0%B9%D1%81%D0%BA%D0%B8%D1%85_%D0%B8%D0%B3%D1%80%D0%B0%D1%85" TargetMode="External"/><Relationship Id="rId40" Type="http://schemas.openxmlformats.org/officeDocument/2006/relationships/hyperlink" Target="http://ru.wikipedia.org/wiki/%D0%A2%D1%80%D0%B8%D0%B0%D1%82%D0%BB%D0%BE%D0%BD_%D0%BD%D0%B0_%D0%9E%D0%BB%D0%B8%D0%BC%D0%BF%D0%B8%D0%B9%D1%81%D0%BA%D0%B8%D1%85_%D0%B8%D0%B3%D1%80%D0%B0%D1%85" TargetMode="External"/><Relationship Id="rId45" Type="http://schemas.openxmlformats.org/officeDocument/2006/relationships/hyperlink" Target="http://ru.wikipedia.org/wiki/%D0%A5%D0%BE%D0%BA%D0%BA%D0%B5%D0%B9_%D0%BD%D0%B0_%D1%82%D1%80%D0%B0%D0%B2%D0%B5_%D0%BD%D0%B0_%D0%9E%D0%BB%D0%B8%D0%BC%D0%BF%D0%B8%D0%B9%D1%81%D0%BA%D0%B8%D1%85_%D0%B8%D0%B3%D1%80%D0%B0%D1%85" TargetMode="External"/><Relationship Id="rId5" Type="http://schemas.openxmlformats.org/officeDocument/2006/relationships/hyperlink" Target="http://ru.wikipedia.org/wiki/%D0%91%D0%BE%D0%BA%D1%81_%D0%BD%D0%B0_%D0%9E%D0%BB%D0%B8%D0%BC%D0%BF%D0%B8%D0%B9%D1%81%D0%BA%D0%B8%D1%85_%D0%B8%D0%B3%D1%80%D0%B0%D1%85" TargetMode="External"/><Relationship Id="rId15" Type="http://schemas.openxmlformats.org/officeDocument/2006/relationships/hyperlink" Target="http://ru.wikipedia.org/wiki/%D0%9F%D0%BB%D0%B0%D0%B2%D0%B0%D0%BD%D0%B8%D0%B5_%D0%BD%D0%B0_%D0%9E%D0%BB%D0%B8%D0%BC%D0%BF%D0%B8%D0%B9%D1%81%D0%BA%D0%B8%D1%85_%D0%B8%D0%B3%D1%80%D0%B0%D1%85" TargetMode="External"/><Relationship Id="rId23" Type="http://schemas.openxmlformats.org/officeDocument/2006/relationships/hyperlink" Target="http://ru.wikipedia.org/wiki/%D0%9F%D1%80%D1%8B%D0%B6%D0%BA%D0%B8_%D0%BD%D0%B0_%D0%B1%D0%B0%D1%82%D1%83%D1%82%D0%B5_%D0%BD%D0%B0_%D0%9E%D0%BB%D0%B8%D0%BC%D0%BF%D0%B8%D0%B9%D1%81%D0%BA%D0%B8%D1%85_%D0%B8%D0%B3%D1%80%D0%B0%D1%85" TargetMode="External"/><Relationship Id="rId28" Type="http://schemas.openxmlformats.org/officeDocument/2006/relationships/hyperlink" Target="http://ru.wikipedia.org/wiki/%D0%94%D0%B7%D1%8E%D0%B4%D0%BE_%D0%BD%D0%B0_%D0%9E%D0%BB%D0%B8%D0%BC%D0%BF%D0%B8%D0%B9%D1%81%D0%BA%D0%B8%D1%85_%D0%B8%D0%B3%D1%80%D0%B0%D1%85" TargetMode="External"/><Relationship Id="rId36" Type="http://schemas.openxmlformats.org/officeDocument/2006/relationships/hyperlink" Target="http://ru.wikipedia.org/wiki/%D0%A1%D0%BE%D0%B2%D1%80%D0%B5%D0%BC%D0%B5%D0%BD%D0%BD%D0%BE%D0%B5_%D0%BF%D1%8F%D1%82%D0%B8%D0%B1%D0%BE%D1%80%D1%8C%D0%B5_%D0%BD%D0%B0_%D0%9E%D0%BB%D0%B8%D0%BC%D0%BF%D0%B8%D0%B9%D1%81%D0%BA%D0%B8%D1%85_%D0%B8%D0%B3%D1%80%D0%B0%D1%85" TargetMode="External"/><Relationship Id="rId10" Type="http://schemas.openxmlformats.org/officeDocument/2006/relationships/hyperlink" Target="http://ru.wikipedia.org/wiki/BMX_(%D0%B2%D0%B8%D0%B4_%D1%81%D0%BF%D0%BE%D1%80%D1%82%D0%B0)" TargetMode="External"/><Relationship Id="rId19" Type="http://schemas.openxmlformats.org/officeDocument/2006/relationships/hyperlink" Target="http://ru.wikipedia.org/wiki/%D0%9F%D0%BB%D1%8F%D0%B6%D0%BD%D1%8B%D0%B9_%D0%B2%D0%BE%D0%BB%D0%B5%D0%B9%D0%B1%D0%BE%D0%BB" TargetMode="External"/><Relationship Id="rId31" Type="http://schemas.openxmlformats.org/officeDocument/2006/relationships/hyperlink" Target="http://ru.wikipedia.org/wiki/%D0%9A%D0%BE%D0%BD%D0%BA%D1%83%D1%80" TargetMode="External"/><Relationship Id="rId44" Type="http://schemas.openxmlformats.org/officeDocument/2006/relationships/hyperlink" Target="http://ru.wikipedia.org/wiki/%D0%A4%D1%83%D1%82%D0%B1%D0%BE%D0%BB_%D0%BD%D0%B0_%D0%9E%D0%BB%D0%B8%D0%BC%D0%BF%D0%B8%D0%B9%D1%81%D0%BA%D0%B8%D1%85_%D0%B8%D0%B3%D1%80%D0%B0%D1%85" TargetMode="External"/><Relationship Id="rId4" Type="http://schemas.openxmlformats.org/officeDocument/2006/relationships/hyperlink" Target="http://ru.wikipedia.org/wiki/%D0%91%D0%B0%D1%81%D0%BA%D0%B5%D1%82%D0%B1%D0%BE%D0%BB_%D0%BD%D0%B0_%D0%9E%D0%BB%D0%B8%D0%BC%D0%BF%D0%B8%D0%B9%D1%81%D0%BA%D0%B8%D1%85_%D0%B8%D0%B3%D1%80%D0%B0%D1%85" TargetMode="External"/><Relationship Id="rId9" Type="http://schemas.openxmlformats.org/officeDocument/2006/relationships/hyperlink" Target="http://ru.wikipedia.org/wiki/%D0%92%D0%B5%D0%BB%D0%BE%D1%81%D0%BF%D0%BE%D1%80%D1%82_%D0%BD%D0%B0_%D0%9E%D0%BB%D0%B8%D0%BC%D0%BF%D0%B8%D0%B9%D1%81%D0%BA%D0%B8%D1%85_%D0%B8%D0%B3%D1%80%D0%B0%D1%85" TargetMode="External"/><Relationship Id="rId14" Type="http://schemas.openxmlformats.org/officeDocument/2006/relationships/hyperlink" Target="http://ru.wikipedia.org/wiki/%D0%92%D0%BE%D0%B4%D0%BD%D0%BE%D0%B5_%D0%BF%D0%BE%D0%BB%D0%BE_%D0%BD%D0%B0_%D0%9E%D0%BB%D0%B8%D0%BC%D0%BF%D0%B8%D0%B9%D1%81%D0%BA%D0%B8%D1%85_%D0%B8%D0%B3%D1%80%D0%B0%D1%85" TargetMode="External"/><Relationship Id="rId22" Type="http://schemas.openxmlformats.org/officeDocument/2006/relationships/hyperlink" Target="http://ru.wikipedia.org/wiki/%D0%A5%D1%83%D0%B4%D0%BE%D0%B6%D0%B5%D1%81%D1%82%D0%B2%D0%B5%D0%BD%D0%BD%D0%B0%D1%8F_%D0%B3%D0%B8%D0%BC%D0%BD%D0%B0%D1%81%D1%82%D0%B8%D0%BA%D0%B0_%D0%BD%D0%B0_%D0%9E%D0%BB%D0%B8%D0%BC%D0%BF%D0%B8%D0%B9%D1%81%D0%BA%D0%B8%D1%85_%D0%B8%D0%B3%D1%80%D0%B0%D1%85" TargetMode="External"/><Relationship Id="rId27" Type="http://schemas.openxmlformats.org/officeDocument/2006/relationships/hyperlink" Target="http://ru.wikipedia.org/wiki/%D0%93%D1%80%D0%B5%D0%B1%D0%BD%D0%BE%D0%B9_%D1%81%D0%BB%D0%B0%D0%BB%D0%BE%D0%BC" TargetMode="External"/><Relationship Id="rId30" Type="http://schemas.openxmlformats.org/officeDocument/2006/relationships/hyperlink" Target="http://ru.wikipedia.org/wiki/%D0%92%D1%8B%D0%B5%D0%B7%D0%B4%D0%BA%D0%B0" TargetMode="External"/><Relationship Id="rId35" Type="http://schemas.openxmlformats.org/officeDocument/2006/relationships/hyperlink" Target="http://ru.wikipedia.org/wiki/%D0%9F%D0%B0%D1%80%D1%83%D1%81%D0%BD%D1%8B%D0%B9_%D1%81%D0%BF%D0%BE%D1%80%D1%82_%D0%BD%D0%B0_%D0%9E%D0%BB%D0%B8%D0%BC%D0%BF%D0%B8%D0%B9%D1%81%D0%BA%D0%B8%D1%85_%D0%B8%D0%B3%D1%80%D0%B0%D1%85" TargetMode="External"/><Relationship Id="rId43" Type="http://schemas.openxmlformats.org/officeDocument/2006/relationships/hyperlink" Target="http://ru.wikipedia.org/wiki/%D0%A4%D0%B5%D1%85%D1%82%D0%BE%D0%B2%D0%B0%D0%BD%D0%B8%D0%B5_%D0%BD%D0%B0_%D0%9E%D0%BB%D0%B8%D0%BC%D0%BF%D0%B8%D0%B9%D1%81%D0%BA%D0%B8%D1%85_%D0%B8%D0%B3%D1%80%D0%B0%D1%85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1%8B%D0%B6%D0%BD%D0%BE%D0%B5_%D0%B4%D0%B2%D0%BE%D0%B5%D0%B1%D0%BE%D1%80%D1%8C%D0%B5" TargetMode="External"/><Relationship Id="rId13" Type="http://schemas.openxmlformats.org/officeDocument/2006/relationships/hyperlink" Target="http://ru.wikipedia.org/wiki/%D0%91%D0%BE%D0%B1%D1%81%D0%BB%D0%B5%D0%B9_%D0%BD%D0%B0_%D0%9E%D0%BB%D0%B8%D0%BC%D0%BF%D0%B8%D0%B9%D1%81%D0%BA%D0%B8%D1%85_%D0%B8%D0%B3%D1%80%D0%B0%D1%85" TargetMode="External"/><Relationship Id="rId3" Type="http://schemas.openxmlformats.org/officeDocument/2006/relationships/hyperlink" Target="http://ru.wikipedia.org/wiki/%D0%9A%D1%91%D1%80%D0%BB%D0%B8%D0%BD%D0%B3_%D0%BD%D0%B0_%D0%9E%D0%BB%D0%B8%D0%BC%D0%BF%D0%B8%D0%B9%D1%81%D0%BA%D0%B8%D1%85_%D0%B8%D0%B3%D1%80%D0%B0%D1%85" TargetMode="External"/><Relationship Id="rId7" Type="http://schemas.openxmlformats.org/officeDocument/2006/relationships/hyperlink" Target="http://ru.wikipedia.org/wiki/%D0%93%D0%BE%D1%80%D0%BD%D0%BE%D0%BB%D1%8B%D0%B6%D0%BD%D1%8B%D0%B9_%D1%81%D0%BF%D0%BE%D1%80%D1%82_%D0%BD%D0%B0_%D0%9E%D0%BB%D0%B8%D0%BC%D0%BF%D0%B8%D0%B9%D1%81%D0%BA%D0%B8%D1%85_%D0%B8%D0%B3%D1%80%D0%B0%D1%85" TargetMode="External"/><Relationship Id="rId12" Type="http://schemas.openxmlformats.org/officeDocument/2006/relationships/hyperlink" Target="http://ru.wikipedia.org/wiki/%D0%A4%D1%80%D0%B8%D1%81%D1%82%D0%B0%D0%B9%D0%BB_%D0%BD%D0%B0_%D0%9E%D0%BB%D0%B8%D0%BC%D0%BF%D0%B8%D0%B9%D1%81%D0%BA%D0%B8%D1%85_%D0%B8%D0%B3%D1%80%D0%B0%D1%85" TargetMode="External"/><Relationship Id="rId2" Type="http://schemas.openxmlformats.org/officeDocument/2006/relationships/hyperlink" Target="http://ru.wikipedia.org/wiki/%D0%91%D0%B8%D0%B0%D1%82%D0%BB%D0%BE%D0%BD_%D0%BD%D0%B0_%D0%9E%D0%BB%D0%B8%D0%BC%D0%BF%D0%B8%D0%B9%D1%81%D0%BA%D0%B8%D1%85_%D0%B8%D0%B3%D1%80%D0%B0%D1%85" TargetMode="External"/><Relationship Id="rId16" Type="http://schemas.openxmlformats.org/officeDocument/2006/relationships/hyperlink" Target="http://ru.wikipedia.org/wiki/%D0%A5%D0%BE%D0%BA%D0%BA%D0%B5%D0%B9_%D0%BD%D0%B0_%D0%9E%D0%BB%D0%B8%D0%BC%D0%BF%D0%B8%D0%B9%D1%81%D0%BA%D0%B8%D1%85_%D0%B8%D0%B3%D1%80%D0%B0%D1%8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8%D0%BE%D1%80%D1%82-%D1%82%D1%80%D0%B5%D0%BA_%D0%BD%D0%B0_%D0%9E%D0%BB%D0%B8%D0%BC%D0%BF%D0%B8%D0%B9%D1%81%D0%BA%D0%B8%D1%85_%D0%B8%D0%B3%D1%80%D0%B0%D1%85" TargetMode="External"/><Relationship Id="rId11" Type="http://schemas.openxmlformats.org/officeDocument/2006/relationships/hyperlink" Target="http://ru.wikipedia.org/wiki/%D0%A1%D0%BD%D0%BE%D1%83%D0%B1%D0%BE%D1%80%D0%B4_%D0%BD%D0%B0_%D0%9E%D0%BB%D0%B8%D0%BC%D0%BF%D0%B8%D0%B9%D1%81%D0%BA%D0%B8%D1%85_%D0%B8%D0%B3%D1%80%D0%B0%D1%85" TargetMode="External"/><Relationship Id="rId5" Type="http://schemas.openxmlformats.org/officeDocument/2006/relationships/hyperlink" Target="http://ru.wikipedia.org/wiki/%D0%A4%D0%B8%D0%B3%D1%83%D1%80%D0%BD%D0%BE%D0%B5_%D0%BA%D0%B0%D1%82%D0%B0%D0%BD%D0%B8%D0%B5_%D0%BD%D0%B0_%D0%9E%D0%BB%D0%B8%D0%BC%D0%BF%D0%B8%D0%B9%D1%81%D0%BA%D0%B8%D1%85_%D0%B8%D0%B3%D1%80%D0%B0%D1%85" TargetMode="External"/><Relationship Id="rId15" Type="http://schemas.openxmlformats.org/officeDocument/2006/relationships/hyperlink" Target="http://ru.wikipedia.org/wiki/%D0%A1%D0%B0%D0%BD%D0%BD%D1%8B%D0%B9_%D1%81%D0%BF%D0%BE%D1%80%D1%82_%D0%BD%D0%B0_%D0%9E%D0%BB%D0%B8%D0%BC%D0%BF%D0%B8%D0%B9%D1%81%D0%BA%D0%B8%D1%85_%D0%B8%D0%B3%D1%80%D0%B0%D1%85" TargetMode="External"/><Relationship Id="rId10" Type="http://schemas.openxmlformats.org/officeDocument/2006/relationships/hyperlink" Target="http://ru.wikipedia.org/wiki/%D0%9F%D1%80%D1%8B%D0%B6%D0%BA%D0%B8_%D1%81_%D1%82%D1%80%D0%B0%D0%BC%D0%BF%D0%BB%D0%B8%D0%BD%D0%B0_%D0%BD%D0%B0_%D0%9E%D0%BB%D0%B8%D0%BC%D0%BF%D0%B8%D0%B9%D1%81%D0%BA%D0%B8%D1%85_%D0%B8%D0%B3%D1%80%D0%B0%D1%85" TargetMode="External"/><Relationship Id="rId4" Type="http://schemas.openxmlformats.org/officeDocument/2006/relationships/hyperlink" Target="http://ru.wikipedia.org/wiki/%D0%9A%D0%BE%D0%BD%D1%8C%D0%BA%D0%BE%D0%B1%D0%B5%D0%B6%D0%BD%D1%8B%D0%B9_%D1%81%D0%BF%D0%BE%D1%80%D1%82_%D0%BD%D0%B0_%D0%9E%D0%BB%D0%B8%D0%BC%D0%BF%D0%B8%D0%B9%D1%81%D0%BA%D0%B8%D1%85_%D0%B8%D0%B3%D1%80%D0%B0%D1%85" TargetMode="External"/><Relationship Id="rId9" Type="http://schemas.openxmlformats.org/officeDocument/2006/relationships/hyperlink" Target="http://ru.wikipedia.org/wiki/%D0%9B%D1%8B%D0%B6%D0%BD%D1%8B%D0%B5_%D0%B3%D0%BE%D0%BD%D0%BA%D0%B8" TargetMode="External"/><Relationship Id="rId14" Type="http://schemas.openxmlformats.org/officeDocument/2006/relationships/hyperlink" Target="http://ru.wikipedia.org/wiki/%D0%A1%D0%BA%D0%B5%D0%BB%D0%B5%D1%82%D0%BE%D0%BD_%D0%BD%D0%B0_%D0%9E%D0%BB%D0%B8%D0%BC%D0%BF%D0%B8%D0%B9%D1%81%D0%BA%D0%B8%D1%85_%D0%B8%D0%B3%D1%80%D0%B0%D1%8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0%BA%D0%BA%D0%B8_%D0%BD%D0%B0_%D0%BB%D0%B5%D1%82%D0%BD%D0%B8%D1%85_%D0%9E%D0%BB%D0%B8%D0%BC%D0%BF%D0%B8%D0%B9%D1%81%D0%BA%D0%B8%D1%85_%D0%B8%D0%B3%D1%80%D0%B0%D1%85_1904" TargetMode="External"/><Relationship Id="rId3" Type="http://schemas.openxmlformats.org/officeDocument/2006/relationships/hyperlink" Target="http://ru.wikipedia.org/wiki/%D0%96%D1%91-%D0%B4%D0%B5-%D0%BF%D0%BE%D0%BC_%D0%BD%D0%B0_%D0%BB%D0%B5%D1%82%D0%BD%D0%B8%D1%85_%D0%9E%D0%BB%D0%B8%D0%BC%D0%BF%D0%B8%D0%B9%D1%81%D0%BA%D0%B8%D1%85_%D0%B8%D0%B3%D1%80%D0%B0%D1%85_1908" TargetMode="External"/><Relationship Id="rId7" Type="http://schemas.openxmlformats.org/officeDocument/2006/relationships/hyperlink" Target="http://ru.wikipedia.org/w/index.php?title=%D0%9F%D0%BE%D0%BB%D0%BE_%D0%BD%D0%B0_%D0%9E%D0%BB%D0%B8%D0%BC%D0%BF%D0%B8%D0%B9%D1%81%D0%BA%D0%B8%D1%85_%D0%B8%D0%B3%D1%80%D0%B0%D1%85&amp;action=edit&amp;redlink=1" TargetMode="External"/><Relationship Id="rId2" Type="http://schemas.openxmlformats.org/officeDocument/2006/relationships/hyperlink" Target="http://ru.wikipedia.org/wiki/%D0%92%D0%BE%D0%B4%D0%BD%D0%BE-%D0%BC%D0%BE%D1%82%D0%BE%D1%80%D0%BD%D1%8B%D0%B9_%D1%81%D0%BF%D0%BE%D1%80%D1%82_%D0%BD%D0%B0_%D0%BB%D0%B5%D1%82%D0%BD%D0%B8%D1%85_%D0%9E%D0%BB%D0%B8%D0%BC%D0%BF%D0%B8%D0%B9%D1%81%D0%BA%D0%B8%D1%85_%D0%B8%D0%B3%D1%80%D0%B0%D1%85_19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5%D1%80%D0%B5%D1%82%D1%8F%D0%B3%D0%B8%D0%B2%D0%B0%D0%BD%D0%B8%D0%B5_%D0%BA%D0%B0%D0%BD%D0%B0%D1%82%D0%B0_%D0%BD%D0%B0_%D0%9E%D0%BB%D0%B8%D0%BC%D0%BF%D0%B8%D0%B9%D1%81%D0%BA%D0%B8%D1%85_%D0%B8%D0%B3%D1%80%D0%B0%D1%85" TargetMode="External"/><Relationship Id="rId5" Type="http://schemas.openxmlformats.org/officeDocument/2006/relationships/hyperlink" Target="http://ru.wikipedia.org/wiki/%D0%9B%D0%B0%D0%BA%D1%80%D0%BE%D1%81%D1%81_%D0%BD%D0%B0_%D0%9E%D0%BB%D0%B8%D0%BC%D0%BF%D0%B8%D0%B9%D1%81%D0%BA%D0%B8%D1%85_%D0%B8%D0%B3%D1%80%D0%B0%D1%85" TargetMode="External"/><Relationship Id="rId4" Type="http://schemas.openxmlformats.org/officeDocument/2006/relationships/hyperlink" Target="http://ru.wikipedia.org/wiki/%D0%9A%D1%80%D0%B8%D0%BA%D0%B5%D1%82_%D0%BD%D0%B0_%D0%BB%D0%B5%D1%82%D0%BD%D0%B8%D1%85_%D0%9E%D0%BB%D0%B8%D0%BC%D0%BF%D0%B8%D0%B9%D1%81%D0%BA%D0%B8%D1%85_%D0%B8%D0%B3%D1%80%D0%B0%D1%85_190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8%D1%82%D0%B0" TargetMode="External"/><Relationship Id="rId3" Type="http://schemas.openxmlformats.org/officeDocument/2006/relationships/hyperlink" Target="http://ru.wikipedia.org/wiki/%D0%98%D0%B3%D1%80%D0%B0" TargetMode="External"/><Relationship Id="rId7" Type="http://schemas.openxmlformats.org/officeDocument/2006/relationships/hyperlink" Target="http://ru.wikipedia.org/wiki/%D0%A0%D1%83%D0%BA%D0%B0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5%D0%BD%D0%BD%D0%B8%D1%81" TargetMode="External"/><Relationship Id="rId5" Type="http://schemas.openxmlformats.org/officeDocument/2006/relationships/hyperlink" Target="http://ru.wikipedia.org/wiki/%D0%9C%D1%8F%D1%87" TargetMode="External"/><Relationship Id="rId10" Type="http://schemas.openxmlformats.org/officeDocument/2006/relationships/hyperlink" Target="http://ru.wikipedia.org/wiki/%D0%92%D0%B8%D0%B4_%D1%81%D0%BF%D0%BE%D1%80%D1%82%D0%B0" TargetMode="External"/><Relationship Id="rId4" Type="http://schemas.openxmlformats.org/officeDocument/2006/relationships/hyperlink" Target="http://ru.wikipedia.org/wiki/%D0%9A%D0%B8%D1%81%D1%82%D1%8C_(%D0%B0%D0%BD%D0%B0%D1%82%D0%BE%D0%BC%D0%B8%D1%8F)" TargetMode="External"/><Relationship Id="rId9" Type="http://schemas.openxmlformats.org/officeDocument/2006/relationships/hyperlink" Target="http://ru.wikipedia.org/wiki/%D0%90%D0%BD%D0%B3%D0%BB%D0%B8%D0%B9%D1%81%D0%BA%D0%B8%D0%B9_%D1%8F%D0%B7%D1%8B%D0%B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7" Type="http://schemas.openxmlformats.org/officeDocument/2006/relationships/hyperlink" Target="http://ru.wikipedia.org/wiki/1994_%D0%B3%D0%BE%D0%B4" TargetMode="External"/><Relationship Id="rId2" Type="http://schemas.openxmlformats.org/officeDocument/2006/relationships/hyperlink" Target="http://ru.wikipedia.org/wiki/%D0%9A%D1%83%D0%B1%D0%B5%D1%80%D1%82%D0%B5%D0%BD,_%D0%9F%D1%8C%D0%B5%D1%80_%D0%B4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5" Type="http://schemas.openxmlformats.org/officeDocument/2006/relationships/hyperlink" Target="http://ru.wikipedia.org/wiki/1924_%D0%B3%D0%BE%D0%B4" TargetMode="External"/><Relationship Id="rId4" Type="http://schemas.openxmlformats.org/officeDocument/2006/relationships/hyperlink" Target="http://ru.wikipedia.org/wiki/189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0%B8%D0%BC%D0%BF%D0%B8%D0%B9%D1%81%D0%BA%D0%BE%D0%B5_%D0%B4%D0%B2%D0%B8%D0%B6%D0%B5%D0%BD%D0%B8%D0%B5_%D0%B8_%D0%BF%D0%BE%D0%BB%D0%B8%D1%82%D0%B8%D1%87%D0%B5%D1%81%D0%BA%D0%B8%D0%B9_%D0%BF%D1%80%D0%BE%D1%82%D0%B5%D1%81%D1%82" TargetMode="External"/><Relationship Id="rId2" Type="http://schemas.openxmlformats.org/officeDocument/2006/relationships/hyperlink" Target="http://ru.wikipedia.org/wiki/%D0%9C%D0%B5%D0%B6%D0%B4%D1%83%D0%BD%D0%B0%D1%80%D0%BE%D0%B4%D0%BD%D1%8B%D0%B9_%D0%BE%D0%BB%D0%B8%D0%BC%D0%BF%D0%B8%D0%B9%D1%81%D0%BA%D0%B8%D0%B9_%D0%BA%D0%BE%D0%BC%D0%B8%D1%82%D0%B5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C%D0%B5%D1%80%D0%B8%D0%BA%D0%B0" TargetMode="External"/><Relationship Id="rId3" Type="http://schemas.openxmlformats.org/officeDocument/2006/relationships/hyperlink" Target="http://ru.wikipedia.org/wiki/1913_%D0%B3%D0%BE%D0%B4" TargetMode="External"/><Relationship Id="rId7" Type="http://schemas.openxmlformats.org/officeDocument/2006/relationships/hyperlink" Target="http://ru.wikipedia.org/wiki/%D0%90%D0%B2%D1%81%D1%82%D1%80%D0%B0%D0%BB%D0%B8%D1%8F" TargetMode="External"/><Relationship Id="rId2" Type="http://schemas.openxmlformats.org/officeDocument/2006/relationships/hyperlink" Target="http://ru.wikipedia.org/wiki/%D0%9A%D1%83%D0%B1%D0%B5%D1%80%D1%82%D0%B5%D0%BD,_%D0%9F%D1%8C%D0%B5%D1%80_%D0%B4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4%D1%80%D0%B8%D0%BA%D0%B0" TargetMode="External"/><Relationship Id="rId5" Type="http://schemas.openxmlformats.org/officeDocument/2006/relationships/hyperlink" Target="http://ru.wikipedia.org/wiki/%D0%90%D0%B7%D0%B8%D1%8F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iki/%D0%95%D0%B2%D1%80%D0%BE%D0%BF%D0%B0" TargetMode="External"/><Relationship Id="rId9" Type="http://schemas.openxmlformats.org/officeDocument/2006/relationships/hyperlink" Target="http://ru.wikipedia.org/wiki/%D0%9F%D1%8C%D0%B5%D1%80_%D0%B4%D0%B5_%D0%9A%D1%83%D0%B1%D0%B5%D1%80%D1%82%D0%B5%D0%B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F%D0%B8%D1%80%D0%BE%D1%81_%D0%A1%D0%B0%D0%BC%D0%B0%D1%80%D0%B0%D1%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chemeClr val="tx2"/>
                </a:solidFill>
              </a:rPr>
              <a:t>Тема урока: «Олимпийские игры»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97152"/>
            <a:ext cx="5652120" cy="27089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Выполнил: Симонович С.В., учитель физической культуры, гимназии № 73 «Ломоносовская гимназия»</a:t>
            </a: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429647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hlinkClick r:id="rId2" tooltip="Олимпийская клятва"/>
              </a:rPr>
              <a:t>Олимпийская </a:t>
            </a:r>
            <a:r>
              <a:rPr lang="ru-RU" b="1" i="1" dirty="0" smtClean="0">
                <a:hlinkClick r:id="rId2" tooltip="Олимпийская клятва"/>
              </a:rPr>
              <a:t>клятва</a:t>
            </a:r>
            <a:endParaRPr lang="ru-RU" i="1" dirty="0" smtClean="0"/>
          </a:p>
          <a:p>
            <a:r>
              <a:rPr lang="ru-RU" dirty="0" smtClean="0"/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</a:p>
          <a:p>
            <a:r>
              <a:rPr lang="ru-RU" dirty="0" smtClean="0"/>
              <a:t>Предложена де Кубертеном в </a:t>
            </a:r>
            <a:r>
              <a:rPr lang="ru-RU" dirty="0" smtClean="0">
                <a:hlinkClick r:id="rId3" tooltip="1913 год"/>
              </a:rPr>
              <a:t>1913 году</a:t>
            </a:r>
            <a:r>
              <a:rPr lang="ru-RU" dirty="0" smtClean="0"/>
              <a:t>. Возрождает аналогичное античному </a:t>
            </a:r>
            <a:r>
              <a:rPr lang="ru-RU" dirty="0" err="1" smtClean="0"/>
              <a:t>клятвоприношение</a:t>
            </a:r>
            <a:r>
              <a:rPr lang="ru-RU" dirty="0" smtClean="0"/>
              <a:t>. Впервые была официально произнесена в </a:t>
            </a:r>
            <a:r>
              <a:rPr lang="ru-RU" dirty="0" smtClean="0">
                <a:hlinkClick r:id="rId4" tooltip="1920 год"/>
              </a:rPr>
              <a:t>1920 году</a:t>
            </a:r>
            <a:r>
              <a:rPr lang="ru-RU" dirty="0" smtClean="0"/>
              <a:t> на VII летних Олимпийских играх в Антверпене.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075240" cy="489654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hlinkClick r:id="rId2" tooltip="Олимпийский девиз"/>
              </a:rPr>
              <a:t>Олимпийский </a:t>
            </a:r>
            <a:r>
              <a:rPr lang="ru-RU" b="1" i="1" dirty="0" smtClean="0">
                <a:hlinkClick r:id="rId2" tooltip="Олимпийский девиз"/>
              </a:rPr>
              <a:t>девиз</a:t>
            </a:r>
            <a:endParaRPr lang="ru-RU" i="1" dirty="0" smtClean="0"/>
          </a:p>
          <a:p>
            <a:r>
              <a:rPr lang="ru-RU" dirty="0" smtClean="0"/>
              <a:t>«Быстрее, выше, сильнее», что является переводом </a:t>
            </a:r>
            <a:r>
              <a:rPr lang="ru-RU" dirty="0" smtClean="0">
                <a:hlinkClick r:id="rId3" tooltip="Латинский язык"/>
              </a:rPr>
              <a:t>латинского</a:t>
            </a:r>
            <a:r>
              <a:rPr lang="ru-RU" dirty="0" smtClean="0"/>
              <a:t> выражения «</a:t>
            </a:r>
            <a:r>
              <a:rPr lang="ru-RU" dirty="0" err="1" smtClean="0"/>
              <a:t>Citius</a:t>
            </a:r>
            <a:r>
              <a:rPr lang="ru-RU" dirty="0" smtClean="0"/>
              <a:t>, </a:t>
            </a:r>
            <a:r>
              <a:rPr lang="ru-RU" dirty="0" err="1" smtClean="0"/>
              <a:t>Altius</a:t>
            </a:r>
            <a:r>
              <a:rPr lang="ru-RU" dirty="0" smtClean="0"/>
              <a:t>, </a:t>
            </a:r>
            <a:r>
              <a:rPr lang="ru-RU" dirty="0" err="1" smtClean="0"/>
              <a:t>Fortius</a:t>
            </a:r>
            <a:r>
              <a:rPr lang="ru-RU" dirty="0" smtClean="0"/>
              <a:t>». Лозунг был придуман французским священником Анри </a:t>
            </a:r>
            <a:r>
              <a:rPr lang="ru-RU" dirty="0" err="1" smtClean="0"/>
              <a:t>Дидоном</a:t>
            </a:r>
            <a:r>
              <a:rPr lang="ru-RU" dirty="0" smtClean="0"/>
              <a:t> и </a:t>
            </a:r>
            <a:r>
              <a:rPr lang="ru-RU" dirty="0" smtClean="0"/>
              <a:t>предложен </a:t>
            </a:r>
            <a:r>
              <a:rPr lang="ru-RU" dirty="0" smtClean="0">
                <a:hlinkClick r:id="rId4" tooltip="Кубертен, Пьер де"/>
              </a:rPr>
              <a:t>Пьером </a:t>
            </a:r>
            <a:r>
              <a:rPr lang="ru-RU" dirty="0" smtClean="0">
                <a:hlinkClick r:id="rId4" tooltip="Кубертен, Пьер де"/>
              </a:rPr>
              <a:t>де Кубертеном</a:t>
            </a:r>
            <a:r>
              <a:rPr lang="ru-RU" dirty="0" smtClean="0"/>
              <a:t> при создании Международного олимпийского комитета в </a:t>
            </a:r>
            <a:r>
              <a:rPr lang="ru-RU" dirty="0" smtClean="0">
                <a:hlinkClick r:id="rId5" tooltip="1894 год"/>
              </a:rPr>
              <a:t>1894 году</a:t>
            </a:r>
            <a:r>
              <a:rPr lang="ru-RU" dirty="0" smtClean="0"/>
              <a:t> и представлен на VIII летних Олимпийских играх в </a:t>
            </a:r>
            <a:r>
              <a:rPr lang="ru-RU" dirty="0" smtClean="0">
                <a:hlinkClick r:id="rId6" tooltip="Париж"/>
              </a:rPr>
              <a:t>Париже</a:t>
            </a:r>
            <a:r>
              <a:rPr lang="ru-RU" dirty="0" smtClean="0"/>
              <a:t> в </a:t>
            </a:r>
            <a:r>
              <a:rPr lang="ru-RU" dirty="0" smtClean="0">
                <a:hlinkClick r:id="rId7" tooltip="1924 год"/>
              </a:rPr>
              <a:t>1924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Существует также неофициальный девиз «Главное — не победа, а участие», авторство которого ошибочно приписывается де Кубертену.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859216" cy="6285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/>
              <a:t> </a:t>
            </a:r>
            <a:r>
              <a:rPr lang="ru-RU" sz="4000" i="1" dirty="0" smtClean="0">
                <a:hlinkClick r:id="rId2" tooltip="Олимпийская медаль"/>
              </a:rPr>
              <a:t>Олимпийская </a:t>
            </a:r>
            <a:r>
              <a:rPr lang="ru-RU" sz="4000" i="1" dirty="0" smtClean="0">
                <a:hlinkClick r:id="rId2" tooltip="Олимпийская медаль"/>
              </a:rPr>
              <a:t>медаль</a:t>
            </a:r>
            <a:endParaRPr lang="ru-RU" sz="4000" i="1" dirty="0" smtClean="0"/>
          </a:p>
          <a:p>
            <a:pPr algn="ctr">
              <a:buNone/>
            </a:pPr>
            <a:endParaRPr lang="ru-RU" sz="4000" i="1" dirty="0" smtClean="0"/>
          </a:p>
          <a:p>
            <a:pPr algn="ctr">
              <a:buNone/>
            </a:pPr>
            <a:endParaRPr lang="ru-RU" sz="4000" i="1" dirty="0" smtClean="0"/>
          </a:p>
          <a:p>
            <a:pPr algn="ctr">
              <a:buNone/>
            </a:pPr>
            <a:endParaRPr lang="ru-RU" sz="6000" i="1" dirty="0" smtClean="0"/>
          </a:p>
          <a:p>
            <a:r>
              <a:rPr lang="ru-RU" sz="2000" dirty="0" smtClean="0"/>
              <a:t>Олимпийские </a:t>
            </a:r>
            <a:r>
              <a:rPr lang="ru-RU" sz="2000" dirty="0" smtClean="0"/>
              <a:t>медали: золотую, серебряную и бронзовую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</a:p>
          <a:p>
            <a:endParaRPr lang="ru-RU" dirty="0"/>
          </a:p>
        </p:txBody>
      </p:sp>
      <p:pic>
        <p:nvPicPr>
          <p:cNvPr id="4" name="Рисунок 3" descr="медал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3024" y="1052736"/>
            <a:ext cx="3385400" cy="1800200"/>
          </a:xfrm>
          <a:prstGeom prst="rect">
            <a:avLst/>
          </a:prstGeom>
        </p:spPr>
      </p:pic>
      <p:pic>
        <p:nvPicPr>
          <p:cNvPr id="5" name="Рисунок 4" descr="медаль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80728"/>
            <a:ext cx="3744416" cy="1862607"/>
          </a:xfrm>
          <a:prstGeom prst="rect">
            <a:avLst/>
          </a:prstGeom>
        </p:spPr>
      </p:pic>
      <p:pic>
        <p:nvPicPr>
          <p:cNvPr id="6" name="Рисунок 5" descr="медаль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581128"/>
            <a:ext cx="424847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6563072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 </a:t>
            </a:r>
            <a:r>
              <a:rPr lang="ru-RU" sz="4000" b="1" i="1" dirty="0" smtClean="0">
                <a:hlinkClick r:id="rId2" tooltip="Олимпийский огонь"/>
              </a:rPr>
              <a:t>Олимпийский </a:t>
            </a:r>
            <a:r>
              <a:rPr lang="ru-RU" sz="4000" b="1" i="1" dirty="0" smtClean="0">
                <a:hlinkClick r:id="rId2" tooltip="Олимпийский огонь"/>
              </a:rPr>
              <a:t>огонь</a:t>
            </a:r>
            <a:endParaRPr lang="ru-RU" sz="4000" b="1" i="1" dirty="0" smtClean="0"/>
          </a:p>
          <a:p>
            <a:pPr algn="ctr">
              <a:buNone/>
            </a:pPr>
            <a:endParaRPr lang="ru-RU" i="1" dirty="0" smtClean="0"/>
          </a:p>
          <a:p>
            <a:r>
              <a:rPr lang="ru-RU" dirty="0" smtClean="0"/>
              <a:t>Впервые </a:t>
            </a:r>
            <a:r>
              <a:rPr lang="ru-RU" dirty="0" smtClean="0"/>
              <a:t>олимпийский огонь был зажжён на IX летних Играх в </a:t>
            </a:r>
            <a:r>
              <a:rPr lang="ru-RU" dirty="0" smtClean="0"/>
              <a:t>Амстердаме.</a:t>
            </a:r>
            <a:endParaRPr lang="ru-RU" dirty="0" smtClean="0"/>
          </a:p>
          <a:p>
            <a:r>
              <a:rPr lang="ru-RU" dirty="0" smtClean="0"/>
              <a:t>Олимпийский огонь зажигают на территории развалин храма богини Геры в древней </a:t>
            </a:r>
            <a:r>
              <a:rPr lang="ru-RU" dirty="0" smtClean="0">
                <a:hlinkClick r:id="rId3" tooltip="Олимпия"/>
              </a:rPr>
              <a:t>Олимпии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Греция"/>
              </a:rPr>
              <a:t>Греции</a:t>
            </a:r>
            <a:r>
              <a:rPr lang="ru-RU" dirty="0" smtClean="0"/>
              <a:t> от </a:t>
            </a:r>
            <a:r>
              <a:rPr lang="ru-RU" dirty="0" smtClean="0">
                <a:hlinkClick r:id="rId5" tooltip="Параболоид"/>
              </a:rPr>
              <a:t>параболического</a:t>
            </a:r>
            <a:r>
              <a:rPr lang="ru-RU" dirty="0" smtClean="0"/>
              <a:t> зеркала. Огонь на факеле передаётся от </a:t>
            </a:r>
            <a:r>
              <a:rPr lang="ru-RU" dirty="0" smtClean="0">
                <a:hlinkClick r:id="rId6" tooltip="Атлет"/>
              </a:rPr>
              <a:t>атлета</a:t>
            </a:r>
            <a:r>
              <a:rPr lang="ru-RU" dirty="0" smtClean="0"/>
              <a:t> к атлету в ходе многодневной символической </a:t>
            </a:r>
            <a:r>
              <a:rPr lang="ru-RU" dirty="0" smtClean="0">
                <a:hlinkClick r:id="rId7" tooltip="Эстафета"/>
              </a:rPr>
              <a:t>эстафеты</a:t>
            </a:r>
            <a:r>
              <a:rPr lang="ru-RU" dirty="0" smtClean="0"/>
              <a:t>, которая проходит по всем 5 населённым </a:t>
            </a:r>
            <a:r>
              <a:rPr lang="ru-RU" dirty="0" smtClean="0">
                <a:hlinkClick r:id="rId8" tooltip="Континент"/>
              </a:rPr>
              <a:t>континентам</a:t>
            </a:r>
            <a:r>
              <a:rPr lang="ru-RU" dirty="0" smtClean="0"/>
              <a:t> 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</a:p>
          <a:p>
            <a:endParaRPr lang="ru-RU" dirty="0" smtClean="0"/>
          </a:p>
          <a:p>
            <a:r>
              <a:rPr lang="ru-RU" dirty="0" smtClean="0"/>
              <a:t>Оливковая </a:t>
            </a:r>
            <a:r>
              <a:rPr lang="ru-RU" dirty="0" smtClean="0"/>
              <a:t>ветвь</a:t>
            </a:r>
          </a:p>
          <a:p>
            <a:r>
              <a:rPr lang="ru-RU" dirty="0" smtClean="0"/>
              <a:t>Оливковая ветвь, или «</a:t>
            </a:r>
            <a:r>
              <a:rPr lang="ru-RU" dirty="0" err="1" smtClean="0"/>
              <a:t>котинос</a:t>
            </a:r>
            <a:r>
              <a:rPr lang="ru-RU" dirty="0" smtClean="0"/>
              <a:t>», представляет собой свёрнутую в виде венка ветвь, которую вручают победителю вместе с золотой медалью.</a:t>
            </a:r>
          </a:p>
          <a:p>
            <a:r>
              <a:rPr lang="ru-RU" dirty="0" smtClean="0"/>
              <a:t>Традиция её вручения была возрождена на XXVIII летних Олимпийских играх в </a:t>
            </a:r>
            <a:r>
              <a:rPr lang="ru-RU" dirty="0" smtClean="0">
                <a:hlinkClick r:id="rId9" tooltip="Афины"/>
              </a:rPr>
              <a:t>Афинах</a:t>
            </a:r>
            <a:r>
              <a:rPr lang="ru-RU" dirty="0" smtClean="0"/>
              <a:t> в </a:t>
            </a:r>
            <a:r>
              <a:rPr lang="ru-RU" dirty="0" smtClean="0">
                <a:hlinkClick r:id="rId10" tooltip="2004 год"/>
              </a:rPr>
              <a:t>2004 году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огонь 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44208" y="0"/>
            <a:ext cx="2699792" cy="1847850"/>
          </a:xfrm>
          <a:prstGeom prst="rect">
            <a:avLst/>
          </a:prstGeom>
        </p:spPr>
      </p:pic>
      <p:pic>
        <p:nvPicPr>
          <p:cNvPr id="5" name="Рисунок 4" descr="огонь 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2240" y="3356992"/>
            <a:ext cx="2411760" cy="137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Simv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Летние олимпийские виды спорта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4067944" cy="64533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3" tooltip="Бадминтон на Олимпийских играх"/>
              </a:rPr>
              <a:t>Бадминтон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4" tooltip="Баскетбол на Олимпийских играх"/>
              </a:rPr>
              <a:t>Баскетбол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5" tooltip="Бокс на Олимпийских играх"/>
              </a:rPr>
              <a:t>Бокс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6" tooltip="Борьба на Олимпийских играх"/>
              </a:rPr>
              <a:t>Борьба</a:t>
            </a:r>
            <a:endParaRPr lang="ru-RU" dirty="0" smtClean="0"/>
          </a:p>
          <a:p>
            <a:pPr lvl="1"/>
            <a:r>
              <a:rPr lang="ru-RU" dirty="0" smtClean="0">
                <a:hlinkClick r:id="rId7" tooltip="Вольная борьба"/>
              </a:rPr>
              <a:t>Вольная борьба</a:t>
            </a:r>
            <a:endParaRPr lang="ru-RU" dirty="0" smtClean="0"/>
          </a:p>
          <a:p>
            <a:pPr lvl="1"/>
            <a:r>
              <a:rPr lang="ru-RU" dirty="0" smtClean="0">
                <a:hlinkClick r:id="rId8" tooltip="Греко-римская борьба"/>
              </a:rPr>
              <a:t>Греко-римская борьба</a:t>
            </a:r>
            <a:endParaRPr lang="ru-RU" dirty="0" smtClean="0"/>
          </a:p>
          <a:p>
            <a:r>
              <a:rPr lang="ru-RU" dirty="0" smtClean="0">
                <a:hlinkClick r:id="rId9" tooltip="Велоспорт на Олимпийских играх"/>
              </a:rPr>
              <a:t>Велоспорт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0" tooltip="BMX (вид спорта)"/>
              </a:rPr>
              <a:t>BMX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err="1" smtClean="0">
                <a:hlinkClick r:id="rId11" tooltip="Велотрековые гонки"/>
              </a:rPr>
              <a:t>Велотрековые</a:t>
            </a:r>
            <a:r>
              <a:rPr lang="ru-RU" dirty="0" smtClean="0">
                <a:hlinkClick r:id="rId11" tooltip="Велотрековые гонки"/>
              </a:rPr>
              <a:t> гонки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2" tooltip="Горный велосипед"/>
              </a:rPr>
              <a:t>Горный велосипед (</a:t>
            </a:r>
            <a:r>
              <a:rPr lang="ru-RU" dirty="0" err="1" smtClean="0">
                <a:hlinkClick r:id="rId12" tooltip="Горный велосипед"/>
              </a:rPr>
              <a:t>Маунтинбайк</a:t>
            </a:r>
            <a:r>
              <a:rPr lang="ru-RU" dirty="0" smtClean="0">
                <a:hlinkClick r:id="rId12" tooltip="Горный велосипед"/>
              </a:rPr>
              <a:t>)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3" tooltip="Шоссейный велоспорт"/>
              </a:rPr>
              <a:t>Шоссейный велоспорт</a:t>
            </a:r>
            <a:endParaRPr lang="ru-RU" dirty="0" smtClean="0"/>
          </a:p>
          <a:p>
            <a:r>
              <a:rPr lang="ru-RU" dirty="0" smtClean="0"/>
              <a:t>Водные виды спорта</a:t>
            </a:r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4" tooltip="Водное поло на Олимпийских играх"/>
              </a:rPr>
              <a:t>Водное поло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5" tooltip="Плавание на Олимпийских играх"/>
              </a:rPr>
              <a:t>Плавание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6" tooltip="Прыжки в воду на Олимпийских играх"/>
              </a:rPr>
              <a:t>Прыжки в воду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7" tooltip="Синхронное плавание на Олимпийских играх"/>
              </a:rPr>
              <a:t>Синхронное плавание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18" tooltip="Волейбол"/>
              </a:rPr>
              <a:t>Волейбол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19" tooltip="Пляжный волейбол"/>
              </a:rPr>
              <a:t>Пляжный волейбол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20" tooltip="Гандбол на Олимпийских играх"/>
              </a:rPr>
              <a:t>Гандбол</a:t>
            </a:r>
            <a:endParaRPr lang="ru-RU" dirty="0" smtClean="0"/>
          </a:p>
          <a:p>
            <a:r>
              <a:rPr lang="ru-RU" dirty="0" smtClean="0"/>
              <a:t>Гимнастика</a:t>
            </a:r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21" tooltip="Спортивная гимнастика на Олимпийских играх"/>
              </a:rPr>
              <a:t>Спортивная гимнастика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22" tooltip="Художественная гимнастика на Олимпийских играх"/>
              </a:rPr>
              <a:t>Художественная гимнастика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23" tooltip="Прыжки на батуте на Олимпийских играх"/>
              </a:rPr>
              <a:t>Прыжки на батуте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476672"/>
            <a:ext cx="4873752" cy="63813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4" tooltip="Гребля"/>
              </a:rPr>
              <a:t>Гребной спорт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25" tooltip="Академическая гребля на Олимпийских играх"/>
              </a:rPr>
              <a:t>Академическая гребля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26" tooltip="Гребля на байдарках и каноэ на Олимпийских играх"/>
              </a:rPr>
              <a:t>Гребля на байдарках и каноэ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27" tooltip="Гребной слалом"/>
              </a:rPr>
              <a:t>Гребной слалом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28" tooltip="Дзюдо на Олимпийских играх"/>
              </a:rPr>
              <a:t>Дзюдо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u="sng" dirty="0" smtClean="0">
                <a:hlinkClick r:id="rId29" tooltip="Конный спорт на Олимпийских играх"/>
              </a:rPr>
              <a:t>Конный спорт</a:t>
            </a:r>
            <a:endParaRPr lang="ru-RU" dirty="0" smtClean="0"/>
          </a:p>
          <a:p>
            <a:pPr lvl="1"/>
            <a:r>
              <a:rPr lang="ru-RU" dirty="0" smtClean="0">
                <a:hlinkClick r:id="rId30" tooltip="Выездка"/>
              </a:rPr>
              <a:t>Выездка</a:t>
            </a:r>
            <a:endParaRPr lang="ru-RU" dirty="0" smtClean="0"/>
          </a:p>
          <a:p>
            <a:pPr lvl="1"/>
            <a:r>
              <a:rPr lang="ru-RU" dirty="0" smtClean="0">
                <a:hlinkClick r:id="rId31" tooltip="Конкур"/>
              </a:rPr>
              <a:t>Конкур</a:t>
            </a:r>
            <a:endParaRPr lang="ru-RU" dirty="0" smtClean="0"/>
          </a:p>
          <a:p>
            <a:pPr lvl="1"/>
            <a:r>
              <a:rPr lang="ru-RU" dirty="0" smtClean="0">
                <a:hlinkClick r:id="rId32" tooltip="Конное троеборье"/>
              </a:rPr>
              <a:t>Троеборье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3" tooltip="Лёгкая атлетика на Олимпийских играх"/>
              </a:rPr>
              <a:t>Лёгкая атлетика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4" tooltip="Настольный теннис на Олимпийских играх"/>
              </a:rPr>
              <a:t>Настольный теннис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5" tooltip="Парусный спорт на Олимпийских играх"/>
              </a:rPr>
              <a:t>Парусный спорт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6" tooltip="Современное пятиборье на Олимпийских играх"/>
              </a:rPr>
              <a:t>Современное пятиборье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7" tooltip="Стрельба на Олимпийских играх"/>
              </a:rPr>
              <a:t>Стрельба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8" tooltip="Стрельба из лука на Олимпийских играх"/>
              </a:rPr>
              <a:t>Стрельба из лука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9" tooltip="Теннис на Олимпийских играх"/>
              </a:rPr>
              <a:t>Теннис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40" tooltip="Триатлон на Олимпийских играх"/>
              </a:rPr>
              <a:t>Триатлон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41" tooltip="Тхэквондо на Олимпийских играх"/>
              </a:rPr>
              <a:t>Тхэквондо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42" tooltip="Тяжёлая атлетика на Олимпийских играх"/>
              </a:rPr>
              <a:t>Тяжёлая атлетика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43" tooltip="Фехтование на Олимпийских играх"/>
              </a:rPr>
              <a:t>Фехтование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44" tooltip="Футбол на Олимпийских играх"/>
              </a:rPr>
              <a:t>Футбол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45" tooltip="Хоккей на траве на Олимпийских играх"/>
              </a:rPr>
              <a:t>Хоккей на траве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124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Зимние олимпийские виды спорта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3744416" cy="5112568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2" tooltip="Биатлон на Олимпийских играх"/>
              </a:rPr>
              <a:t>Биатлон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" tooltip="Кёрлинг на Олимпийских играх"/>
              </a:rPr>
              <a:t>Кёрлинг</a:t>
            </a:r>
            <a:endParaRPr lang="ru-RU" dirty="0" smtClean="0"/>
          </a:p>
          <a:p>
            <a:r>
              <a:rPr lang="ru-RU" dirty="0" smtClean="0"/>
              <a:t>Коньковые виды спорта</a:t>
            </a:r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4" tooltip="Конькобежный спорт на Олимпийских играх"/>
              </a:rPr>
              <a:t>Конькобежный спорт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5" tooltip="Фигурное катание на Олимпийских играх"/>
              </a:rPr>
              <a:t>Фигурное катание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6" tooltip="Шорт-трек на Олимпийских играх"/>
              </a:rPr>
              <a:t>Шорт-трек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692696"/>
            <a:ext cx="3902152" cy="5616624"/>
          </a:xfrm>
        </p:spPr>
        <p:txBody>
          <a:bodyPr/>
          <a:lstStyle/>
          <a:p>
            <a:r>
              <a:rPr lang="ru-RU" dirty="0" smtClean="0"/>
              <a:t>Лыжные виды спорта</a:t>
            </a:r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7" tooltip="Горнолыжный спорт на Олимпийских играх"/>
              </a:rPr>
              <a:t>Горнолыжный спорт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8" tooltip="Лыжное двоеборье"/>
              </a:rPr>
              <a:t>Лыжное двоеборье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9" tooltip="Лыжные гонки"/>
              </a:rPr>
              <a:t>Лыжные гонки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0" tooltip="Прыжки с трамплина на Олимпийских играх"/>
              </a:rPr>
              <a:t>Прыжки с трамплина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u="sng" dirty="0" smtClean="0">
                <a:hlinkClick r:id="rId11" tooltip="Сноуборд на Олимпийских играх"/>
              </a:rPr>
              <a:t>Сноуборд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2" tooltip="Фристайл на Олимпийских играх"/>
              </a:rPr>
              <a:t>Фристайл</a:t>
            </a:r>
            <a:endParaRPr lang="ru-RU" dirty="0" smtClean="0"/>
          </a:p>
          <a:p>
            <a:r>
              <a:rPr lang="ru-RU" dirty="0" smtClean="0"/>
              <a:t>Бобслей</a:t>
            </a:r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3" tooltip="Бобслей на Олимпийских играх"/>
              </a:rPr>
              <a:t>Бобслей</a:t>
            </a:r>
            <a:endParaRPr lang="ru-RU" dirty="0" smtClean="0"/>
          </a:p>
          <a:p>
            <a:pPr lvl="1"/>
            <a:r>
              <a:rPr lang="ru-RU" dirty="0" smtClean="0"/>
              <a:t> </a:t>
            </a:r>
            <a:r>
              <a:rPr lang="ru-RU" dirty="0" smtClean="0">
                <a:hlinkClick r:id="rId14" tooltip="Скелетон на Олимпийских играх"/>
              </a:rPr>
              <a:t>Скелетон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15" tooltip="Санный спорт на Олимпийских играх"/>
              </a:rPr>
              <a:t>Санный спорт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16" tooltip="Хоккей на Олимпийских играх"/>
              </a:rPr>
              <a:t>Хоккей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Исключённые виды спорта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075240" cy="5853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В </a:t>
            </a:r>
            <a:r>
              <a:rPr lang="ru-RU" i="1" dirty="0" smtClean="0"/>
              <a:t>скобках указаны года, когда спорт был включён </a:t>
            </a:r>
            <a:r>
              <a:rPr lang="ru-RU" i="1" dirty="0" smtClean="0"/>
              <a:t>в программу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2" tooltip="Водно-моторный спорт на летних Олимпийских играх 1908"/>
              </a:rPr>
              <a:t>Водно-моторный спорт</a:t>
            </a:r>
            <a:r>
              <a:rPr lang="ru-RU" dirty="0" smtClean="0"/>
              <a:t> (1908)</a:t>
            </a:r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3" tooltip="Жё-де-пом на летних Олимпийских играх 1908"/>
              </a:rPr>
              <a:t>Жё-де-пом</a:t>
            </a:r>
            <a:r>
              <a:rPr lang="ru-RU" dirty="0" smtClean="0"/>
              <a:t> (1908)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4" tooltip="Крикет на летних Олимпийских играх 1900"/>
              </a:rPr>
              <a:t>Крикет</a:t>
            </a:r>
            <a:r>
              <a:rPr lang="ru-RU" dirty="0" smtClean="0"/>
              <a:t> (1900)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5" tooltip="Лакросс на Олимпийских играх"/>
              </a:rPr>
              <a:t>Лакросс</a:t>
            </a:r>
            <a:r>
              <a:rPr lang="ru-RU" dirty="0" smtClean="0"/>
              <a:t> (1904, 1908)</a:t>
            </a:r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6" tooltip="Перетягивание каната на Олимпийских играх"/>
              </a:rPr>
              <a:t>Перетягивание</a:t>
            </a:r>
            <a:r>
              <a:rPr lang="ru-RU" dirty="0" smtClean="0">
                <a:hlinkClick r:id="rId6" tooltip="Перетягивание каната на Олимпийских играх"/>
              </a:rPr>
              <a:t> каната</a:t>
            </a:r>
            <a:r>
              <a:rPr lang="ru-RU" dirty="0" smtClean="0"/>
              <a:t> (1900—1920)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7" tooltip="Поло на Олимпийских играх (страница отсутствует)"/>
              </a:rPr>
              <a:t>Поло</a:t>
            </a:r>
            <a:r>
              <a:rPr lang="ru-RU" dirty="0" smtClean="0"/>
              <a:t> (1900, 1908, 1920, 1924, 1936)</a:t>
            </a:r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8" tooltip="Рокки на летних Олимпийских играх 1904"/>
              </a:rPr>
              <a:t>Рокки</a:t>
            </a:r>
            <a:r>
              <a:rPr lang="ru-RU" dirty="0" smtClean="0"/>
              <a:t> (1904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03232" cy="6336704"/>
          </a:xfrm>
        </p:spPr>
        <p:txBody>
          <a:bodyPr/>
          <a:lstStyle/>
          <a:p>
            <a:r>
              <a:rPr lang="ru-RU" b="1" dirty="0" err="1" smtClean="0"/>
              <a:t>Жё-де-по́м</a:t>
            </a:r>
            <a:r>
              <a:rPr lang="ru-RU" dirty="0" smtClean="0"/>
              <a:t> 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ru-RU" i="1" dirty="0" err="1" smtClean="0"/>
              <a:t>jeu</a:t>
            </a:r>
            <a:r>
              <a:rPr lang="ru-RU" i="1" dirty="0" smtClean="0"/>
              <a:t> </a:t>
            </a:r>
            <a:r>
              <a:rPr lang="ru-RU" i="1" dirty="0" err="1" smtClean="0"/>
              <a:t>de</a:t>
            </a:r>
            <a:r>
              <a:rPr lang="ru-RU" i="1" dirty="0" smtClean="0"/>
              <a:t> </a:t>
            </a:r>
            <a:r>
              <a:rPr lang="ru-RU" i="1" dirty="0" err="1" smtClean="0"/>
              <a:t>paume</a:t>
            </a:r>
            <a:r>
              <a:rPr lang="ru-RU" dirty="0" smtClean="0"/>
              <a:t>, от </a:t>
            </a:r>
            <a:r>
              <a:rPr lang="ru-RU" i="1" dirty="0" err="1" smtClean="0"/>
              <a:t>jeu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Игра"/>
              </a:rPr>
              <a:t>игра</a:t>
            </a:r>
            <a:r>
              <a:rPr lang="ru-RU" dirty="0" smtClean="0"/>
              <a:t> и </a:t>
            </a:r>
            <a:r>
              <a:rPr lang="ru-RU" i="1" dirty="0" err="1" smtClean="0"/>
              <a:t>paume</a:t>
            </a:r>
            <a:r>
              <a:rPr lang="ru-RU" dirty="0" smtClean="0"/>
              <a:t> — </a:t>
            </a:r>
            <a:r>
              <a:rPr lang="ru-RU" dirty="0" smtClean="0">
                <a:hlinkClick r:id="rId4" tooltip="Кисть (анатомия)"/>
              </a:rPr>
              <a:t>ладонь</a:t>
            </a:r>
            <a:r>
              <a:rPr lang="ru-RU" dirty="0" smtClean="0"/>
              <a:t>) — старинная </a:t>
            </a:r>
            <a:r>
              <a:rPr lang="ru-RU" dirty="0" smtClean="0">
                <a:hlinkClick r:id="rId3" tooltip="Игра"/>
              </a:rPr>
              <a:t>игра</a:t>
            </a:r>
            <a:r>
              <a:rPr lang="ru-RU" dirty="0" smtClean="0"/>
              <a:t> </a:t>
            </a:r>
            <a:r>
              <a:rPr lang="ru-RU" dirty="0" err="1" smtClean="0"/>
              <a:t>c</a:t>
            </a:r>
            <a:r>
              <a:rPr lang="ru-RU" dirty="0" smtClean="0"/>
              <a:t> </a:t>
            </a:r>
            <a:r>
              <a:rPr lang="ru-RU" dirty="0" smtClean="0">
                <a:hlinkClick r:id="rId5" tooltip="Мяч"/>
              </a:rPr>
              <a:t>мячом</a:t>
            </a:r>
            <a:r>
              <a:rPr lang="ru-RU" dirty="0" smtClean="0"/>
              <a:t>, прообраз </a:t>
            </a:r>
            <a:r>
              <a:rPr lang="ru-RU" dirty="0" smtClean="0">
                <a:hlinkClick r:id="rId6" tooltip="Теннис"/>
              </a:rPr>
              <a:t>тенниса</a:t>
            </a:r>
            <a:r>
              <a:rPr lang="ru-RU" dirty="0" smtClean="0"/>
              <a:t>, в которой мяч перебивался через сетку или верёвку ракетками (первоначально </a:t>
            </a:r>
            <a:r>
              <a:rPr lang="ru-RU" dirty="0" smtClean="0">
                <a:hlinkClick r:id="rId7" tooltip="Рука"/>
              </a:rPr>
              <a:t>руками</a:t>
            </a:r>
            <a:r>
              <a:rPr lang="ru-RU" dirty="0" smtClean="0"/>
              <a:t>, затем </a:t>
            </a:r>
            <a:r>
              <a:rPr lang="ru-RU" dirty="0" smtClean="0">
                <a:hlinkClick r:id="rId8" tooltip="Бита"/>
              </a:rPr>
              <a:t>битами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b="1" dirty="0" err="1" smtClean="0"/>
              <a:t>Кри́кет</a:t>
            </a:r>
            <a:r>
              <a:rPr lang="ru-RU" baseline="30000" dirty="0" smtClean="0"/>
              <a:t>[</a:t>
            </a:r>
            <a:r>
              <a:rPr lang="ru-RU" dirty="0" smtClean="0"/>
              <a:t> (</a:t>
            </a:r>
            <a:r>
              <a:rPr lang="ru-RU" dirty="0" smtClean="0">
                <a:hlinkClick r:id="rId9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Cricket</a:t>
            </a:r>
            <a:r>
              <a:rPr lang="ru-RU" dirty="0" smtClean="0"/>
              <a:t>) — </a:t>
            </a:r>
            <a:r>
              <a:rPr lang="ru-RU" dirty="0" smtClean="0">
                <a:hlinkClick r:id="rId10" tooltip="Вид спорта"/>
              </a:rPr>
              <a:t>вид спорта</a:t>
            </a:r>
            <a:r>
              <a:rPr lang="ru-RU" dirty="0" smtClean="0"/>
              <a:t>, один из видов спортивных игр, в которых используются </a:t>
            </a:r>
            <a:r>
              <a:rPr lang="ru-RU" dirty="0" smtClean="0">
                <a:hlinkClick r:id="rId8" tooltip="Бита"/>
              </a:rPr>
              <a:t>бита</a:t>
            </a:r>
            <a:r>
              <a:rPr lang="ru-RU" dirty="0" smtClean="0"/>
              <a:t> и </a:t>
            </a:r>
            <a:r>
              <a:rPr lang="ru-RU" dirty="0" smtClean="0">
                <a:hlinkClick r:id="rId5" tooltip="Мяч"/>
              </a:rPr>
              <a:t>мяч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Лакросс</a:t>
            </a:r>
            <a:r>
              <a:rPr lang="ru-RU" dirty="0" smtClean="0"/>
              <a:t> 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ru-RU" i="1" dirty="0" err="1" smtClean="0"/>
              <a:t>la</a:t>
            </a:r>
            <a:r>
              <a:rPr lang="ru-RU" i="1" dirty="0" smtClean="0"/>
              <a:t> </a:t>
            </a:r>
            <a:r>
              <a:rPr lang="ru-RU" i="1" dirty="0" err="1" smtClean="0"/>
              <a:t>crosse</a:t>
            </a:r>
            <a:r>
              <a:rPr lang="ru-RU" dirty="0" smtClean="0"/>
              <a:t> — «клюшка») — командная игра, в которой две команды стремятся поразить ворота соперника резиновым </a:t>
            </a:r>
            <a:r>
              <a:rPr lang="ru-RU" dirty="0" smtClean="0">
                <a:hlinkClick r:id="rId5" tooltip="Мяч"/>
              </a:rPr>
              <a:t>мячом</a:t>
            </a:r>
            <a:r>
              <a:rPr lang="ru-RU" dirty="0" smtClean="0"/>
              <a:t>, пользуясь ногами и снарядом, представляющим собой нечто среднее между клюшкой и ракеткой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3-013-Nagrady-vankuvera-otlichajutsja-ot-privychnykh-medal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История возникновения олимпийских игр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762872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Первая Олимпиада проходила </a:t>
            </a:r>
            <a:r>
              <a:rPr lang="ru-RU" dirty="0" smtClean="0"/>
              <a:t>в </a:t>
            </a:r>
            <a:r>
              <a:rPr lang="ru-RU" b="1" u="sng" dirty="0" smtClean="0"/>
              <a:t>776 </a:t>
            </a:r>
            <a:r>
              <a:rPr lang="ru-RU" dirty="0" smtClean="0"/>
              <a:t>г. до нашей эры.</a:t>
            </a:r>
          </a:p>
          <a:p>
            <a:r>
              <a:rPr lang="ru-RU" dirty="0" smtClean="0"/>
              <a:t>Каждые Олимпийские игры превращались в праздник для </a:t>
            </a:r>
            <a:r>
              <a:rPr lang="ru-RU" dirty="0" smtClean="0"/>
              <a:t>народа.</a:t>
            </a:r>
            <a:endParaRPr lang="ru-RU" dirty="0" smtClean="0"/>
          </a:p>
          <a:p>
            <a:r>
              <a:rPr lang="ru-RU" dirty="0" smtClean="0"/>
              <a:t>Олимпионику </a:t>
            </a:r>
            <a:r>
              <a:rPr lang="ru-RU" dirty="0" smtClean="0"/>
              <a:t>– победителю </a:t>
            </a:r>
            <a:r>
              <a:rPr lang="ru-RU" dirty="0" smtClean="0"/>
              <a:t>игр соотечественники </a:t>
            </a:r>
            <a:r>
              <a:rPr lang="ru-RU" dirty="0" smtClean="0"/>
              <a:t>воздавали почести, каких удостаивались боги, в их честь создавались памятники при жизни, слагались хвалебные оды, устраивались пиры. Олимпийский герой въезжал в родной город на колеснице, одетый в пурпур, увенчанный венком, въезжал не через обычные ворота, а через пролом в стене, который в тот же день заделывали, чтобы олимпийская победа вошла в город и никогда не покидала его.</a:t>
            </a:r>
          </a:p>
          <a:p>
            <a:endParaRPr lang="ru-RU" dirty="0"/>
          </a:p>
        </p:txBody>
      </p:sp>
      <p:pic>
        <p:nvPicPr>
          <p:cNvPr id="4" name="Рисунок 3" descr="олимп игр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493740" cy="2245976"/>
          </a:xfrm>
          <a:prstGeom prst="rect">
            <a:avLst/>
          </a:prstGeom>
        </p:spPr>
      </p:pic>
      <p:pic>
        <p:nvPicPr>
          <p:cNvPr id="5" name="Рисунок 4" descr="лимп игры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56992"/>
            <a:ext cx="3240360" cy="215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0-XII-zimnie-Olimpijskie-igry-v-Mosk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4-Paralimpijskie-ig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988840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2448272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Олимпийские игры</a:t>
            </a:r>
            <a:r>
              <a:rPr lang="ru-RU" sz="3200" dirty="0" smtClean="0">
                <a:solidFill>
                  <a:schemeClr val="tx1"/>
                </a:solidFill>
              </a:rPr>
              <a:t> — крупнейшие международные комплексные </a:t>
            </a:r>
            <a:r>
              <a:rPr lang="ru-RU" sz="3200" dirty="0" smtClean="0">
                <a:solidFill>
                  <a:schemeClr val="tx1"/>
                </a:solidFill>
              </a:rPr>
              <a:t>спортивные соревнования, </a:t>
            </a:r>
            <a:r>
              <a:rPr lang="ru-RU" sz="3200" dirty="0" smtClean="0">
                <a:solidFill>
                  <a:schemeClr val="tx1"/>
                </a:solidFill>
              </a:rPr>
              <a:t>которые проводятся каждые четыре </a:t>
            </a:r>
            <a:r>
              <a:rPr lang="ru-RU" sz="3200" dirty="0" smtClean="0">
                <a:solidFill>
                  <a:schemeClr val="tx1"/>
                </a:solidFill>
              </a:rPr>
              <a:t>года.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420888"/>
            <a:ext cx="6696744" cy="4437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Традиция, существовавшая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Древней Греции была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возрождена в конце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французским общественным деятелем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Кубертен, Пьер де"/>
              </a:rPr>
              <a:t>Пьером де Кубертеном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известные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Летние Олимпийские игры"/>
              </a:rPr>
              <a:t>Летние Олимпийские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Летние Олимпийские игры"/>
              </a:rPr>
              <a:t>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проводились каждые четыре года, начиная 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1896"/>
              </a:rPr>
              <a:t>1896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исключением лет, пришедшихся 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мировые войны.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1924 год"/>
              </a:rPr>
              <a:t>1924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были учреждены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Зимние Олимпийские игры"/>
              </a:rPr>
              <a:t>Зимние Олимпийские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первоначально проводились в тот же год, что и летние. Однако начиная 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1994 год"/>
              </a:rPr>
              <a:t>1994 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время проведения зимних Олимпийских игр сдвинуто на два года относительно времени проведения летних игр.</a:t>
            </a:r>
          </a:p>
          <a:p>
            <a:endParaRPr lang="ru-RU" dirty="0"/>
          </a:p>
        </p:txBody>
      </p:sp>
      <p:pic>
        <p:nvPicPr>
          <p:cNvPr id="4" name="Рисунок 3" descr="олимп игры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2556320"/>
            <a:ext cx="2339752" cy="23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20880" cy="24482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ЧЕЛОВЕК, КОТОРЫЙ ЖИЛ ОЛИМПИЙСКИМ ДВИЖЕНИЕМ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(ПЬЕР ДЕ КУБЕРТЕН)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834880" cy="50611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О </a:t>
            </a:r>
            <a:r>
              <a:rPr lang="ru-RU" b="1" dirty="0" smtClean="0"/>
              <a:t>спорт! Ты - мир!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Ты устанавливаешь хорошие, добрые, дружественные отношения между народами.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Ты – согласие. Ты сближаешь людей, жаждущих единства.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Ты учишь разноязыкую, разноплеменную молодёжь уважать друг друга.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Ты источник благородного, мирного, </a:t>
            </a:r>
            <a:r>
              <a:rPr lang="ru-RU" b="1" dirty="0" smtClean="0"/>
              <a:t>дружеского соревнования</a:t>
            </a:r>
            <a:r>
              <a:rPr lang="ru-RU" b="1" dirty="0" smtClean="0"/>
              <a:t>. Ты собираешь молодость – </a:t>
            </a:r>
            <a:r>
              <a:rPr lang="ru-RU" b="1" dirty="0" smtClean="0"/>
              <a:t>наше будущее</a:t>
            </a:r>
            <a:r>
              <a:rPr lang="ru-RU" b="1" dirty="0" smtClean="0"/>
              <a:t>, нашу надежду – под свои мирные знамёна.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 спорт! Ты – мир!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Пьер де Кубертен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ОДА СПОРТУ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ь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295232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Olimpijskie-ig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achalo-I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Олимпийская символика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908720"/>
            <a:ext cx="5112568" cy="5565232"/>
          </a:xfrm>
        </p:spPr>
        <p:txBody>
          <a:bodyPr>
            <a:normAutofit/>
          </a:bodyPr>
          <a:lstStyle/>
          <a:p>
            <a:r>
              <a:rPr lang="ru-RU" b="1" dirty="0" smtClean="0"/>
              <a:t>Олимпийская символика</a:t>
            </a:r>
            <a:r>
              <a:rPr lang="ru-RU" dirty="0" smtClean="0"/>
              <a:t> — атрибуты Олимпийских игр, используемые </a:t>
            </a:r>
            <a:r>
              <a:rPr lang="ru-RU" dirty="0" smtClean="0">
                <a:hlinkClick r:id="rId2" tooltip="Международный олимпийский комитет"/>
              </a:rPr>
              <a:t>Международным олимпийским комитетом</a:t>
            </a:r>
            <a:r>
              <a:rPr lang="ru-RU" dirty="0" smtClean="0"/>
              <a:t> для продвижения идеи </a:t>
            </a:r>
            <a:r>
              <a:rPr lang="ru-RU" dirty="0" smtClean="0">
                <a:hlinkClick r:id="rId3" tooltip="Олимпийское движение и политический протест"/>
              </a:rPr>
              <a:t>Олимпийского движения</a:t>
            </a:r>
            <a:r>
              <a:rPr lang="ru-RU" dirty="0" smtClean="0"/>
              <a:t> во всём мире.</a:t>
            </a:r>
          </a:p>
          <a:p>
            <a:r>
              <a:rPr lang="ru-RU" dirty="0" smtClean="0"/>
              <a:t>К олимпийским символам относятся флаг (кольца), гимн, клятва, лозунг, медали, огонь, оливковая ветвь, салют, талисманы, </a:t>
            </a:r>
            <a:r>
              <a:rPr lang="ru-RU" dirty="0" smtClean="0"/>
              <a:t>эмблема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ми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92696"/>
            <a:ext cx="1584176" cy="2380592"/>
          </a:xfrm>
          <a:prstGeom prst="rect">
            <a:avLst/>
          </a:prstGeom>
        </p:spPr>
      </p:pic>
      <p:pic>
        <p:nvPicPr>
          <p:cNvPr id="5" name="Рисунок 4" descr="миш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149080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1600" cy="6858000"/>
          </a:xfrm>
        </p:spPr>
        <p:txBody>
          <a:bodyPr vert="vert"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Флаг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0"/>
            <a:ext cx="662473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Флаг представляет собой белое шёлковое полотнище с олимпийской эмблемой, вышитой на нём. Эмблема придумана </a:t>
            </a:r>
            <a:r>
              <a:rPr lang="ru-RU" dirty="0" smtClean="0">
                <a:hlinkClick r:id="rId2" tooltip="Кубертен, Пьер де"/>
              </a:rPr>
              <a:t>Пьером де Кубертеном</a:t>
            </a:r>
            <a:r>
              <a:rPr lang="ru-RU" dirty="0" smtClean="0"/>
              <a:t> в </a:t>
            </a:r>
            <a:r>
              <a:rPr lang="ru-RU" dirty="0" smtClean="0">
                <a:hlinkClick r:id="rId3" tooltip="1913 год"/>
              </a:rPr>
              <a:t>1913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Флаг </a:t>
            </a:r>
            <a:r>
              <a:rPr lang="ru-RU" dirty="0" smtClean="0"/>
              <a:t>олимпийского движения представляет собой белое поле, в центре которого помещается Олимпийская эмблема: 5 переплетённых колец, расположенных в два ряда (три в верхнем, два в нижнем). Цвета колец (слева направо): голубое, чёрное, красное; жёлтое, зелёное.</a:t>
            </a:r>
          </a:p>
          <a:p>
            <a:r>
              <a:rPr lang="ru-RU" dirty="0" smtClean="0"/>
              <a:t>Кольца символизируют союз (единство) пяти частей света и всемирный характер Олимпийских Игр.</a:t>
            </a:r>
          </a:p>
          <a:p>
            <a:r>
              <a:rPr lang="ru-RU" dirty="0" smtClean="0"/>
              <a:t>Кольца соединены по цепочке, в форме буквы W, причём крайние (голубое, красное) пересекаются каждое только с одним другим кольцом, а расположенные в центре — каждое с двумя кольцами.</a:t>
            </a:r>
          </a:p>
          <a:p>
            <a:r>
              <a:rPr lang="ru-RU" dirty="0" smtClean="0"/>
              <a:t>До 1951 года официальный справочник утверждал, что цвета колец соответствуют разным частям света: </a:t>
            </a:r>
            <a:r>
              <a:rPr lang="ru-RU" dirty="0" smtClean="0">
                <a:hlinkClick r:id="rId4" tooltip="Европа"/>
              </a:rPr>
              <a:t>Европа</a:t>
            </a:r>
            <a:r>
              <a:rPr lang="ru-RU" dirty="0" smtClean="0"/>
              <a:t> — голубой, </a:t>
            </a:r>
            <a:r>
              <a:rPr lang="ru-RU" dirty="0" smtClean="0">
                <a:hlinkClick r:id="rId5" tooltip="Азия"/>
              </a:rPr>
              <a:t>Азия</a:t>
            </a:r>
            <a:r>
              <a:rPr lang="ru-RU" dirty="0" smtClean="0"/>
              <a:t> — жёлтый, </a:t>
            </a:r>
            <a:r>
              <a:rPr lang="ru-RU" dirty="0" smtClean="0">
                <a:hlinkClick r:id="rId6" tooltip="Африка"/>
              </a:rPr>
              <a:t>Африка</a:t>
            </a:r>
            <a:r>
              <a:rPr lang="ru-RU" dirty="0" smtClean="0"/>
              <a:t> — чёрный, </a:t>
            </a:r>
            <a:r>
              <a:rPr lang="ru-RU" dirty="0" smtClean="0">
                <a:hlinkClick r:id="rId7" tooltip="Австралия"/>
              </a:rPr>
              <a:t>Австралия</a:t>
            </a:r>
            <a:r>
              <a:rPr lang="ru-RU" dirty="0" smtClean="0"/>
              <a:t> — зелёный </a:t>
            </a:r>
            <a:r>
              <a:rPr lang="ru-RU" dirty="0" smtClean="0"/>
              <a:t>и </a:t>
            </a:r>
            <a:r>
              <a:rPr lang="ru-RU" dirty="0" smtClean="0">
                <a:hlinkClick r:id="rId8" tooltip="Америка"/>
              </a:rPr>
              <a:t>Америка</a:t>
            </a:r>
            <a:r>
              <a:rPr lang="ru-RU" dirty="0" smtClean="0"/>
              <a:t> — красный. Однако, позже это было удалено оттуда, так как нет никаких доказательств, что </a:t>
            </a:r>
            <a:r>
              <a:rPr lang="ru-RU" dirty="0" smtClean="0">
                <a:hlinkClick r:id="rId9" tooltip="Пьер де Кубертен"/>
              </a:rPr>
              <a:t>Пьер де Кубертен</a:t>
            </a:r>
            <a:r>
              <a:rPr lang="ru-RU" dirty="0" smtClean="0"/>
              <a:t> подразумевал именно такое распределение </a:t>
            </a:r>
            <a:r>
              <a:rPr lang="ru-RU" dirty="0" smtClean="0"/>
              <a:t>цветов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ольц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2408894"/>
            <a:ext cx="2195736" cy="128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936104" cy="6525344"/>
          </a:xfrm>
        </p:spPr>
        <p:txBody>
          <a:bodyPr vert="vert"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гимн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196752"/>
            <a:ext cx="7467600" cy="4873752"/>
          </a:xfrm>
        </p:spPr>
        <p:txBody>
          <a:bodyPr/>
          <a:lstStyle/>
          <a:p>
            <a:r>
              <a:rPr lang="ru-RU" dirty="0" smtClean="0"/>
              <a:t>Гимн Олимпийских игр исполняется при поднятии Олимпийского флага во время открытия очередных игр, а также по их завершению и в некоторых других случаях. Написан греческим композитором </a:t>
            </a:r>
            <a:r>
              <a:rPr lang="ru-RU" u="sng" dirty="0" err="1" smtClean="0">
                <a:hlinkClick r:id="rId2" tooltip="Спирос Самарас"/>
              </a:rPr>
              <a:t>Спиросом</a:t>
            </a:r>
            <a:r>
              <a:rPr lang="ru-RU" u="sng" dirty="0" smtClean="0">
                <a:hlinkClick r:id="rId2" tooltip="Спирос Самарас"/>
              </a:rPr>
              <a:t> </a:t>
            </a:r>
            <a:r>
              <a:rPr lang="ru-RU" u="sng" dirty="0" err="1" smtClean="0">
                <a:hlinkClick r:id="rId2" tooltip="Спирос Самарас"/>
              </a:rPr>
              <a:t>Самарасом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324</Words>
  <Application>Microsoft Office PowerPoint</Application>
  <PresentationFormat>Экран (4:3)</PresentationFormat>
  <Paragraphs>131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Тема урока: «Олимпийские игры» </vt:lpstr>
      <vt:lpstr>История возникновения олимпийских игр</vt:lpstr>
      <vt:lpstr>Олимпийские игры — крупнейшие международные комплексные спортивные соревнования, которые проводятся каждые четыре года.</vt:lpstr>
      <vt:lpstr>ЧЕЛОВЕК, КОТОРЫЙ ЖИЛ ОЛИМПИЙСКИМ ДВИЖЕНИЕМ (ПЬЕР ДЕ КУБЕРТЕН)   </vt:lpstr>
      <vt:lpstr>Слайд 5</vt:lpstr>
      <vt:lpstr>Слайд 6</vt:lpstr>
      <vt:lpstr>Олимпийская символика</vt:lpstr>
      <vt:lpstr>Флаг</vt:lpstr>
      <vt:lpstr>гимн</vt:lpstr>
      <vt:lpstr>Слайд 10</vt:lpstr>
      <vt:lpstr>Слайд 11</vt:lpstr>
      <vt:lpstr>Слайд 12</vt:lpstr>
      <vt:lpstr>Слайд 13</vt:lpstr>
      <vt:lpstr>Слайд 14</vt:lpstr>
      <vt:lpstr>Летние олимпийские виды спорта </vt:lpstr>
      <vt:lpstr>Зимние олимпийские виды спорта </vt:lpstr>
      <vt:lpstr>Исключённые виды спорта </vt:lpstr>
      <vt:lpstr>Слайд 18</vt:lpstr>
      <vt:lpstr>Слайд 19</vt:lpstr>
      <vt:lpstr>Слайд 20</vt:lpstr>
      <vt:lpstr>Слайд 21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«Олимпийские игры»</dc:title>
  <dc:creator>Ксения</dc:creator>
  <cp:lastModifiedBy>Ксения</cp:lastModifiedBy>
  <cp:revision>11</cp:revision>
  <dcterms:created xsi:type="dcterms:W3CDTF">2013-02-05T19:31:10Z</dcterms:created>
  <dcterms:modified xsi:type="dcterms:W3CDTF">2013-02-05T21:18:25Z</dcterms:modified>
</cp:coreProperties>
</file>