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d"/>
    <p:sndAc>
      <p:stSnd>
        <p:snd r:embed="rId13" name="coin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6858000" cy="990600"/>
          </a:xfrm>
        </p:spPr>
        <p:txBody>
          <a:bodyPr>
            <a:normAutofit fontScale="90000"/>
          </a:bodyPr>
          <a:lstStyle/>
          <a:p>
            <a:r>
              <a:rPr lang="ru-RU" sz="4900" b="1" u="sng" dirty="0" smtClean="0">
                <a:solidFill>
                  <a:srgbClr val="00B0F0"/>
                </a:solidFill>
              </a:rPr>
              <a:t>Классное родительское собрание</a:t>
            </a:r>
            <a:br>
              <a:rPr lang="ru-RU" sz="4900" b="1" u="sng" dirty="0" smtClean="0">
                <a:solidFill>
                  <a:srgbClr val="00B0F0"/>
                </a:solidFill>
              </a:rPr>
            </a:br>
            <a:r>
              <a:rPr lang="ru-RU" sz="4900" b="1" u="sng" dirty="0" smtClean="0">
                <a:solidFill>
                  <a:srgbClr val="00B0F0"/>
                </a:solidFill>
              </a:rPr>
              <a:t>на тему: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6700" b="1" i="1" dirty="0" smtClean="0">
                <a:solidFill>
                  <a:srgbClr val="FF0000"/>
                </a:solidFill>
              </a:rPr>
              <a:t>«Деньги и дети».</a:t>
            </a:r>
            <a:endParaRPr lang="ru-RU" sz="67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000504"/>
            <a:ext cx="4953000" cy="1752600"/>
          </a:xfrm>
        </p:spPr>
        <p:txBody>
          <a:bodyPr>
            <a:normAutofit lnSpcReduction="10000"/>
          </a:bodyPr>
          <a:lstStyle/>
          <a:p>
            <a:r>
              <a:rPr lang="ru-RU" b="1" u="sng" dirty="0" smtClean="0">
                <a:solidFill>
                  <a:schemeClr val="tx1"/>
                </a:solidFill>
              </a:rPr>
              <a:t>Цель:</a:t>
            </a:r>
            <a:r>
              <a:rPr lang="ru-RU" b="1" dirty="0" smtClean="0">
                <a:solidFill>
                  <a:schemeClr val="tx1"/>
                </a:solidFill>
              </a:rPr>
              <a:t> ознакомление с причинами возникновения проблем у детей в отношении к деньгам и </a:t>
            </a:r>
            <a:r>
              <a:rPr lang="ru-RU" b="1" smtClean="0">
                <a:solidFill>
                  <a:schemeClr val="tx1"/>
                </a:solidFill>
              </a:rPr>
              <a:t>методами </a:t>
            </a:r>
            <a:r>
              <a:rPr lang="ru-RU" b="1" smtClean="0">
                <a:solidFill>
                  <a:schemeClr val="tx1"/>
                </a:solidFill>
              </a:rPr>
              <a:t>их </a:t>
            </a:r>
            <a:r>
              <a:rPr lang="ru-RU" b="1" dirty="0" smtClean="0">
                <a:solidFill>
                  <a:schemeClr val="tx1"/>
                </a:solidFill>
              </a:rPr>
              <a:t>решения.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Деньги к деньгам идут.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8194" name="Picture 2" descr="D:\Галина работа\Для презентаций\SAM_2147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357290" y="1571612"/>
            <a:ext cx="6768000" cy="5076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Где работают, там </a:t>
            </a:r>
            <a:r>
              <a:rPr lang="ru-RU" b="1" dirty="0" err="1" smtClean="0">
                <a:solidFill>
                  <a:srgbClr val="FF0000"/>
                </a:solidFill>
              </a:rPr>
              <a:t>густо,а</a:t>
            </a:r>
            <a:r>
              <a:rPr lang="ru-RU" b="1" dirty="0" smtClean="0">
                <a:solidFill>
                  <a:srgbClr val="FF0000"/>
                </a:solidFill>
              </a:rPr>
              <a:t> в ленивом доме пусто.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9218" name="Picture 2" descr="D:\Галина работа\Для презентаций\SAM_214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 r="-124"/>
          <a:stretch>
            <a:fillRect/>
          </a:stretch>
        </p:blipFill>
        <p:spPr bwMode="auto">
          <a:xfrm>
            <a:off x="428596" y="1857364"/>
            <a:ext cx="3857652" cy="4643470"/>
          </a:xfrm>
          <a:prstGeom prst="rect">
            <a:avLst/>
          </a:prstGeom>
          <a:noFill/>
        </p:spPr>
      </p:pic>
      <p:pic>
        <p:nvPicPr>
          <p:cNvPr id="9219" name="Picture 3" descr="D:\Галина работа\Для презентаций\SAM_214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929190" y="1857364"/>
            <a:ext cx="3757610" cy="471490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357166"/>
            <a:ext cx="8786874" cy="10668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Договор дороже денег.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42" name="Picture 2" descr="D:\Галина работа\Для презентаций\SAM_2134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34" y="1500174"/>
            <a:ext cx="8143932" cy="507366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229600" cy="10668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Держи карман шире.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1266" name="Picture 2" descr="D:\Галина работа\Для презентаций\SAM_2146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85852" y="1500174"/>
            <a:ext cx="6858048" cy="518160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Знание - вот </a:t>
            </a:r>
            <a:r>
              <a:rPr lang="ru-RU" b="1" dirty="0" smtClean="0">
                <a:solidFill>
                  <a:srgbClr val="FF0000"/>
                </a:solidFill>
              </a:rPr>
              <a:t>лучшее богатство.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2290" name="Picture 2" descr="D:\Галина работа\Для презентаций\SAM_214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28662" y="1571612"/>
            <a:ext cx="7240618" cy="507366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3643314"/>
            <a:ext cx="7772400" cy="1362075"/>
          </a:xfrm>
        </p:spPr>
        <p:txBody>
          <a:bodyPr/>
          <a:lstStyle/>
          <a:p>
            <a:pPr algn="ctr"/>
            <a:r>
              <a:rPr lang="ru-RU" sz="8800" dirty="0" smtClean="0">
                <a:solidFill>
                  <a:srgbClr val="7030A0"/>
                </a:solidFill>
              </a:rPr>
              <a:t>Спасибо </a:t>
            </a:r>
            <a:br>
              <a:rPr lang="ru-RU" sz="8800" dirty="0" smtClean="0">
                <a:solidFill>
                  <a:srgbClr val="7030A0"/>
                </a:solidFill>
              </a:rPr>
            </a:br>
            <a:r>
              <a:rPr lang="ru-RU" sz="8800" dirty="0" smtClean="0">
                <a:solidFill>
                  <a:srgbClr val="7030A0"/>
                </a:solidFill>
              </a:rPr>
              <a:t>за работу!</a:t>
            </a:r>
            <a:br>
              <a:rPr lang="ru-RU" sz="8800" dirty="0" smtClean="0">
                <a:solidFill>
                  <a:srgbClr val="7030A0"/>
                </a:solidFill>
              </a:rPr>
            </a:br>
            <a:r>
              <a:rPr lang="ru-RU" sz="8800" dirty="0" smtClean="0">
                <a:solidFill>
                  <a:srgbClr val="00B0F0"/>
                </a:solidFill>
              </a:rPr>
              <a:t> </a:t>
            </a:r>
            <a:endParaRPr lang="ru-RU" sz="8800" dirty="0">
              <a:solidFill>
                <a:srgbClr val="00B0F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85720" y="5143512"/>
            <a:ext cx="7772400" cy="1509712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Презентация учителя </a:t>
            </a:r>
          </a:p>
          <a:p>
            <a:r>
              <a:rPr lang="ru-RU" sz="2800" b="1" i="1" dirty="0" smtClean="0">
                <a:solidFill>
                  <a:schemeClr val="tx1"/>
                </a:solidFill>
              </a:rPr>
              <a:t>МОУ «Оршинская СОШ»</a:t>
            </a:r>
          </a:p>
          <a:p>
            <a:r>
              <a:rPr lang="ru-RU" sz="2800" b="1" i="1" dirty="0" smtClean="0">
                <a:solidFill>
                  <a:schemeClr val="tx1"/>
                </a:solidFill>
              </a:rPr>
              <a:t>Суховой Галины Викторовны.</a:t>
            </a:r>
            <a:endParaRPr lang="ru-RU" sz="28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Из истории возникновения денег.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>
                <a:solidFill>
                  <a:srgbClr val="7030A0"/>
                </a:solidFill>
              </a:rPr>
              <a:t>Первоначально для оплаты использовались различные предметы.</a:t>
            </a:r>
            <a:endParaRPr lang="ru-RU" sz="2700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D:\Галина работа\Для презентаций\SAM_2133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71538" y="2143116"/>
            <a:ext cx="7072362" cy="4482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Галина работа\Для презентаций\SAM_213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1472" y="714356"/>
            <a:ext cx="8286808" cy="5940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066800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Обмен - вола на бусы.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3074" name="Picture 2" descr="D:\Галина работа\Для презентаций\SAM_213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57224" y="1161000"/>
            <a:ext cx="7596000" cy="5697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Позднее предметом обмена стали золотые вещи и украшения.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4098" name="Picture 2" descr="D:\Галина работа\Для презентаций\SAM_213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42976" y="1785926"/>
            <a:ext cx="7215238" cy="4860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066800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Отлив золотых монет.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5122" name="Picture 2" descr="D:\Галина работа\Для презентаций\SAM_213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57224" y="1134000"/>
            <a:ext cx="7632000" cy="5724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D:\Галина работа\Для презентаций\SAM_212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571480"/>
            <a:ext cx="8429684" cy="600235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Так как золото носить с собой было тяжело, стали его заменять бумажными деньгами.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6146" name="Picture 2" descr="D:\Галина работа\Для презентаций\SAM_212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89100" y="2249488"/>
            <a:ext cx="5765800" cy="43243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rgbClr val="0070C0"/>
                </a:solidFill>
              </a:rPr>
              <a:t>Пословицы про деньги.</a:t>
            </a:r>
            <a:r>
              <a:rPr lang="ru-RU" i="1" u="sng" dirty="0" smtClean="0">
                <a:solidFill>
                  <a:srgbClr val="0070C0"/>
                </a:solidFill>
              </a:rPr>
              <a:t/>
            </a:r>
            <a:br>
              <a:rPr lang="ru-RU" i="1" u="sng" dirty="0" smtClean="0">
                <a:solidFill>
                  <a:srgbClr val="0070C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Не имей 100 рублей, а имей 100 друзей.</a:t>
            </a:r>
            <a:endParaRPr lang="ru-RU" sz="3100" b="1" dirty="0">
              <a:solidFill>
                <a:srgbClr val="FF0000"/>
              </a:solidFill>
            </a:endParaRPr>
          </a:p>
        </p:txBody>
      </p:sp>
      <p:pic>
        <p:nvPicPr>
          <p:cNvPr id="7170" name="Picture 2" descr="D:\Галина работа\Для презентаций\SAM_214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357290" y="1643050"/>
            <a:ext cx="6588000" cy="4941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89</TotalTime>
  <Words>105</Words>
  <Application>Microsoft Office PowerPoint</Application>
  <PresentationFormat>Экран (4:3)</PresentationFormat>
  <Paragraphs>17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Классное родительское собрание на тему: «Деньги и дети».</vt:lpstr>
      <vt:lpstr>Из истории возникновения денег. Первоначально для оплаты использовались различные предметы.</vt:lpstr>
      <vt:lpstr>Слайд 3</vt:lpstr>
      <vt:lpstr>Обмен - вола на бусы.</vt:lpstr>
      <vt:lpstr>Позднее предметом обмена стали золотые вещи и украшения.</vt:lpstr>
      <vt:lpstr>Отлив золотых монет.</vt:lpstr>
      <vt:lpstr>Слайд 7</vt:lpstr>
      <vt:lpstr>Так как золото носить с собой было тяжело, стали его заменять бумажными деньгами.</vt:lpstr>
      <vt:lpstr>Пословицы про деньги. Не имей 100 рублей, а имей 100 друзей.</vt:lpstr>
      <vt:lpstr>Деньги к деньгам идут.</vt:lpstr>
      <vt:lpstr>Где работают, там густо,а в ленивом доме пусто.</vt:lpstr>
      <vt:lpstr>Договор дороже денег.</vt:lpstr>
      <vt:lpstr>Держи карман шире.</vt:lpstr>
      <vt:lpstr>Знание - вот лучшее богатство.</vt:lpstr>
      <vt:lpstr>Спасибо  за работу!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Классное родительское собрание на тему: «Деньги и дети».</dc:title>
  <cp:lastModifiedBy>Бендер Остап</cp:lastModifiedBy>
  <cp:revision>16</cp:revision>
  <dcterms:modified xsi:type="dcterms:W3CDTF">2012-10-05T06:24:12Z</dcterms:modified>
</cp:coreProperties>
</file>