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pic>
          <p:nvPicPr>
            <p:cNvPr id="6" name="Picture 6" descr="A:\grape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2778" name="Picture 7" descr="A:\grapes.GIF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892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892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3277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5000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fld id="{44AA4D3F-0E5C-437B-B3D7-3B0D8831DE6F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5000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fld id="{53E13D45-813F-469C-B805-EC9B1A043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Розкриття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дужок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Усні  вправи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Розкрийте дужки і знайдіть значення виразу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-32-(53-72)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-12+(-32-17)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40-(-17+35)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-38-(-81+39)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75+(-84+700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-(-56+45)-54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Обчисліть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14744" y="1142984"/>
            <a:ext cx="1357322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72132" y="1785926"/>
            <a:ext cx="1428760" cy="1214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00232" y="2071678"/>
            <a:ext cx="1428760" cy="128588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44" y="3071810"/>
            <a:ext cx="1357322" cy="135732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43108" y="4071942"/>
            <a:ext cx="1428760" cy="1285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14744" y="5000636"/>
            <a:ext cx="1428760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2198" y="3643314"/>
            <a:ext cx="1428760" cy="12858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4000496" y="271462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3"/>
          </p:cNvCxnSpPr>
          <p:nvPr/>
        </p:nvCxnSpPr>
        <p:spPr>
          <a:xfrm flipV="1">
            <a:off x="5072066" y="2822521"/>
            <a:ext cx="709303" cy="606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2"/>
          </p:cNvCxnSpPr>
          <p:nvPr/>
        </p:nvCxnSpPr>
        <p:spPr>
          <a:xfrm>
            <a:off x="5072066" y="4071942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1"/>
          </p:cNvCxnSpPr>
          <p:nvPr/>
        </p:nvCxnSpPr>
        <p:spPr>
          <a:xfrm rot="16200000" flipV="1">
            <a:off x="3428993" y="2786058"/>
            <a:ext cx="270213" cy="6988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428992" y="414338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4"/>
          </p:cNvCxnSpPr>
          <p:nvPr/>
        </p:nvCxnSpPr>
        <p:spPr>
          <a:xfrm rot="16200000" flipH="1">
            <a:off x="4089793" y="4732743"/>
            <a:ext cx="642944" cy="357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143372" y="3500438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-1</a:t>
            </a:r>
            <a:endParaRPr lang="ru-RU" sz="3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29058" y="1500174"/>
            <a:ext cx="10935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-(-6) </a:t>
            </a:r>
            <a:endParaRPr lang="ru-RU" sz="3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57422" y="2357430"/>
            <a:ext cx="1066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+(-6)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4500570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-8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350043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mtClean="0"/>
              <a:t>-5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715008" y="2143116"/>
            <a:ext cx="979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+(-6)</a:t>
            </a:r>
            <a:endParaRPr lang="ru-RU" sz="3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357950" y="4071942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-(-6) 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357686" y="5357826"/>
            <a:ext cx="530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-5</a:t>
            </a:r>
            <a:r>
              <a:rPr lang="ru-RU" dirty="0"/>
              <a:t> </a:t>
            </a:r>
          </a:p>
        </p:txBody>
      </p:sp>
      <p:sp>
        <p:nvSpPr>
          <p:cNvPr id="40" name="Овал 39"/>
          <p:cNvSpPr/>
          <p:nvPr/>
        </p:nvSpPr>
        <p:spPr>
          <a:xfrm>
            <a:off x="5572132" y="1785926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72198" y="3643314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714744" y="5000636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143108" y="4071942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000232" y="2071678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714744" y="1142984"/>
            <a:ext cx="1500198" cy="12858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143372" y="1428736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5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428860" y="2428868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-7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571736" y="4500570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-9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071934" y="5357826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-10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572264" y="3929066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1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857884" y="2000240"/>
            <a:ext cx="9284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Розкрийте дужки, зведіть подібні доданки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а- (</a:t>
            </a:r>
            <a:r>
              <a:rPr lang="uk-UA" sz="5400" dirty="0" err="1" smtClean="0"/>
              <a:t>а+в</a:t>
            </a:r>
            <a:r>
              <a:rPr lang="uk-UA" sz="5400" dirty="0" smtClean="0"/>
              <a:t>)</a:t>
            </a:r>
          </a:p>
          <a:p>
            <a:r>
              <a:rPr lang="uk-UA" sz="5400" dirty="0" smtClean="0"/>
              <a:t>-а +в-(</a:t>
            </a:r>
            <a:r>
              <a:rPr lang="uk-UA" sz="5400" dirty="0" err="1" smtClean="0"/>
              <a:t>а+в</a:t>
            </a:r>
            <a:r>
              <a:rPr lang="uk-UA" sz="5400" dirty="0" smtClean="0"/>
              <a:t>)</a:t>
            </a:r>
          </a:p>
          <a:p>
            <a:r>
              <a:rPr lang="ru-RU" sz="5400" dirty="0" smtClean="0"/>
              <a:t>-</a:t>
            </a:r>
            <a:r>
              <a:rPr lang="ru-RU" sz="5400" dirty="0" err="1" smtClean="0"/>
              <a:t>в-а</a:t>
            </a:r>
            <a:r>
              <a:rPr lang="ru-RU" sz="5400" dirty="0" smtClean="0"/>
              <a:t>-(</a:t>
            </a:r>
            <a:r>
              <a:rPr lang="ru-RU" sz="5400" dirty="0" err="1" smtClean="0"/>
              <a:t>а-в</a:t>
            </a:r>
            <a:r>
              <a:rPr lang="ru-RU" sz="5400" dirty="0" smtClean="0"/>
              <a:t>)</a:t>
            </a:r>
          </a:p>
          <a:p>
            <a:r>
              <a:rPr lang="uk-UA" sz="5400" dirty="0"/>
              <a:t>а</a:t>
            </a:r>
            <a:r>
              <a:rPr lang="uk-UA" sz="5400" dirty="0" smtClean="0"/>
              <a:t>+(а-в)-в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571604" y="1600200"/>
            <a:ext cx="711519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Презентацію підготувала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вчитель математики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Зеленогірської ЗОШ І-ІІІ ст.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Косюга Л.І.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2">
  <a:themeElements>
    <a:clrScheme name="Румянец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32</TotalTime>
  <Words>106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Тема12</vt:lpstr>
      <vt:lpstr>Розкриття дужок</vt:lpstr>
      <vt:lpstr>Розкрийте дужки і знайдіть значення виразу</vt:lpstr>
      <vt:lpstr>Обчисліть</vt:lpstr>
      <vt:lpstr>Розкрийте дужки, зведіть подібні доданки</vt:lpstr>
      <vt:lpstr>Слайд 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Розкриття дужок</dc:title>
  <dc:creator>Людмила</dc:creator>
  <cp:lastModifiedBy>FuckYouBill</cp:lastModifiedBy>
  <cp:revision>6</cp:revision>
  <dcterms:created xsi:type="dcterms:W3CDTF">2012-02-08T07:31:00Z</dcterms:created>
  <dcterms:modified xsi:type="dcterms:W3CDTF">2012-02-07T23:09:55Z</dcterms:modified>
</cp:coreProperties>
</file>