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5" r:id="rId7"/>
    <p:sldId id="258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7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84" autoAdjust="0"/>
  </p:normalViewPr>
  <p:slideViewPr>
    <p:cSldViewPr>
      <p:cViewPr>
        <p:scale>
          <a:sx n="58" d="100"/>
          <a:sy n="58" d="100"/>
        </p:scale>
        <p:origin x="-1027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altLang="zh-CN" smtClean="0"/>
              <a:t>Образец подзаголовка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8B73E4-27A6-4BB8-9243-D524F9DF9657}" type="datetimeFigureOut">
              <a:rPr lang="zh-CN" altLang="en-US"/>
              <a:pPr/>
              <a:t>2013/10/12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E9622-213D-4409-80AB-889A847148A1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49761-09D3-4BE0-A9E2-14EA90D81A36}" type="datetimeFigureOut">
              <a:rPr lang="zh-CN" altLang="en-US"/>
              <a:pPr/>
              <a:t>2013/10/12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D6254-3637-4689-A085-78543164FAB4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102912-97E4-47B6-9B52-51ED06922A0E}" type="datetimeFigureOut">
              <a:rPr lang="zh-CN" altLang="en-US"/>
              <a:pPr/>
              <a:t>2013/10/12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237B5-BC33-47F6-97A1-7760A0B9254A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BBEA8-86C5-4345-B8BA-6AB0CB45361C}" type="datetimeFigureOut">
              <a:rPr lang="zh-CN" altLang="en-US"/>
              <a:pPr/>
              <a:t>2013/10/12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797A2-1E3F-4BD5-AC96-7A1EECA056BA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7CE71F-9DA8-4433-899A-5BB6FD0A014E}" type="datetimeFigureOut">
              <a:rPr lang="zh-CN" altLang="en-US"/>
              <a:pPr/>
              <a:t>2013/10/12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E4A9F-3810-46E0-ABBA-5340EB89D704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EF8503-1251-4AB1-B884-46822EB27AE1}" type="datetimeFigureOut">
              <a:rPr lang="zh-CN" altLang="en-US"/>
              <a:pPr/>
              <a:t>2013/10/12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382AA-A545-4716-A29B-E033E2D3FC57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4CE0BF-2CE6-4200-A393-20D3B8AE0D74}" type="datetimeFigureOut">
              <a:rPr lang="zh-CN" altLang="en-US"/>
              <a:pPr/>
              <a:t>2013/10/12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F8664-0C89-4682-A770-D9BA97936191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193245-5A9E-489A-B1B5-4FF5BD029127}" type="datetimeFigureOut">
              <a:rPr lang="zh-CN" altLang="en-US"/>
              <a:pPr/>
              <a:t>2013/10/12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4DC1E-C799-4930-AD1C-0F90AA57314D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491900-FA17-4DAF-9929-0E4FEDD29167}" type="datetimeFigureOut">
              <a:rPr lang="zh-CN" altLang="en-US"/>
              <a:pPr/>
              <a:t>2013/10/12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B05F4-2708-4460-A48C-9978BDE73B69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4C58A-2285-49E5-AD78-C28DD6E34DA4}" type="datetimeFigureOut">
              <a:rPr lang="zh-CN" altLang="en-US"/>
              <a:pPr/>
              <a:t>2013/10/12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4A110-9368-45B3-AD12-2B61961C85A3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zh-CN" noProof="0" smtClean="0"/>
              <a:t>Вставка рисунка</a:t>
            </a:r>
            <a:endParaRPr lang="zh-CN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565A7F-ED5D-4CD3-8997-09A16BE9C980}" type="datetimeFigureOut">
              <a:rPr lang="zh-CN" altLang="en-US"/>
              <a:pPr/>
              <a:t>2013/10/12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F31D5-9492-40B9-B47D-D834ED0AD6A9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 smtClean="0"/>
              <a:t>Образец заголовка</a:t>
            </a:r>
            <a:endParaRPr lang="zh-C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E13F1B04-01C0-40AE-AB2F-AAFDB43FF25D}" type="datetimeFigureOut">
              <a:rPr lang="zh-CN" altLang="en-US"/>
              <a:pPr/>
              <a:t>2013/10/12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B0393FE-C740-48CC-B941-B61468EB3513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830262"/>
          </a:xfrm>
        </p:spPr>
        <p:txBody>
          <a:bodyPr>
            <a:noAutofit/>
          </a:bodyPr>
          <a:lstStyle/>
          <a:p>
            <a:r>
              <a:rPr lang="en-US" sz="9600" i="1" dirty="0" smtClean="0">
                <a:solidFill>
                  <a:srgbClr val="FFFF00"/>
                </a:solidFill>
              </a:rPr>
              <a:t>Halloween</a:t>
            </a:r>
            <a:endParaRPr lang="zh-CN" altLang="en-US" sz="9600" dirty="0" smtClean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57694"/>
            <a:ext cx="9144000" cy="2500306"/>
          </a:xfrm>
        </p:spPr>
        <p:txBody>
          <a:bodyPr>
            <a:normAutofit/>
          </a:bodyPr>
          <a:lstStyle/>
          <a:p>
            <a:endParaRPr lang="ru-RU" altLang="zh-CN" dirty="0" smtClean="0">
              <a:solidFill>
                <a:srgbClr val="898989"/>
              </a:solidFill>
            </a:endParaRPr>
          </a:p>
          <a:p>
            <a:endParaRPr lang="zh-CN" altLang="en-US" dirty="0" smtClean="0">
              <a:solidFill>
                <a:srgbClr val="89898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480" y="1000108"/>
            <a:ext cx="371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220072" y="5229200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Автор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Лесакова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Е.Н. </a:t>
            </a:r>
          </a:p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   Санкт-Петербург</a:t>
            </a:r>
          </a:p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               2013</a:t>
            </a:r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r>
              <a:rPr lang="ru-RU" sz="6000" dirty="0" smtClean="0">
                <a:solidFill>
                  <a:srgbClr val="FF0000"/>
                </a:solidFill>
              </a:rPr>
              <a:t>Хэллоуин</a:t>
            </a:r>
            <a:br>
              <a:rPr lang="ru-RU" sz="6000" dirty="0" smtClean="0">
                <a:solidFill>
                  <a:srgbClr val="FF0000"/>
                </a:solidFill>
              </a:rPr>
            </a:br>
            <a:endParaRPr lang="zh-CN" altLang="en-US" sz="6000" dirty="0" smtClean="0">
              <a:solidFill>
                <a:srgbClr val="FF000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714876" y="1357298"/>
            <a:ext cx="3971924" cy="5357850"/>
          </a:xfrm>
        </p:spPr>
        <p:txBody>
          <a:bodyPr/>
          <a:lstStyle/>
          <a:p>
            <a:r>
              <a:rPr lang="ru-RU" altLang="zh-CN" sz="3000" dirty="0" smtClean="0">
                <a:solidFill>
                  <a:schemeClr val="bg1"/>
                </a:solidFill>
              </a:rPr>
              <a:t>Согласно Оксфордскому словарю английского языка, слово «Хэллоуин» впервые упоминается в XVI веке. </a:t>
            </a:r>
            <a:r>
              <a:rPr lang="ru-RU" sz="3000" dirty="0" smtClean="0">
                <a:solidFill>
                  <a:schemeClr val="bg1"/>
                </a:solidFill>
              </a:rPr>
              <a:t>Так в то время называли ночь перед Днём всех святых. </a:t>
            </a:r>
            <a:endParaRPr lang="zh-CN" altLang="en-US" sz="3000" dirty="0" smtClean="0">
              <a:solidFill>
                <a:schemeClr val="bg1"/>
              </a:solidFill>
            </a:endParaRPr>
          </a:p>
        </p:txBody>
      </p:sp>
      <p:pic>
        <p:nvPicPr>
          <p:cNvPr id="3077" name="Picture 5" descr="http://im7-tub-ru.yandex.net/i?id=207093681-0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357298"/>
            <a:ext cx="3929090" cy="25963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9" name="Picture 7" descr="http://im8-tub-ru.yandex.net/i?id=203789824-03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929066"/>
            <a:ext cx="4472035" cy="2795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zh-CN" altLang="en-US" dirty="0" smtClean="0">
              <a:solidFill>
                <a:schemeClr val="bg1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0" y="620688"/>
            <a:ext cx="4214842" cy="5994434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FFC000"/>
                </a:solidFill>
              </a:rPr>
              <a:t>Хэллоуин традиционно отмечается в ночь с 31 октября на 1 ноября</a:t>
            </a:r>
            <a:r>
              <a:rPr lang="ru-RU" sz="2640" dirty="0" smtClean="0">
                <a:solidFill>
                  <a:srgbClr val="FFC000"/>
                </a:solidFill>
              </a:rPr>
              <a:t>.</a:t>
            </a:r>
          </a:p>
          <a:p>
            <a:pPr>
              <a:buNone/>
            </a:pPr>
            <a:endParaRPr lang="ru-RU" sz="264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640" dirty="0" smtClean="0">
                <a:solidFill>
                  <a:srgbClr val="FFC000"/>
                </a:solidFill>
              </a:rPr>
              <a:t>     Примерно в XVI веке сложилась традиция </a:t>
            </a:r>
            <a:r>
              <a:rPr lang="ru-RU" sz="2640" dirty="0" err="1" smtClean="0">
                <a:solidFill>
                  <a:srgbClr val="FFC000"/>
                </a:solidFill>
              </a:rPr>
              <a:t>выпрашивания</a:t>
            </a:r>
            <a:r>
              <a:rPr lang="ru-RU" sz="2640" dirty="0" smtClean="0">
                <a:solidFill>
                  <a:srgbClr val="FFC000"/>
                </a:solidFill>
              </a:rPr>
              <a:t> сладостей ночью 31 октября. Дети и взрослые надевали тканевые маски и ходили от одной двери к другой, требуя от </a:t>
            </a:r>
            <a:r>
              <a:rPr lang="ru-RU" sz="2820" dirty="0" smtClean="0">
                <a:solidFill>
                  <a:srgbClr val="FFC000"/>
                </a:solidFill>
              </a:rPr>
              <a:t>хозяев угощение и мелко шаля. </a:t>
            </a:r>
            <a:endParaRPr lang="zh-CN" altLang="en-US" sz="2820" dirty="0" smtClean="0">
              <a:solidFill>
                <a:srgbClr val="FFC000"/>
              </a:solidFill>
            </a:endParaRPr>
          </a:p>
        </p:txBody>
      </p:sp>
      <p:pic>
        <p:nvPicPr>
          <p:cNvPr id="5122" name="Picture 2" descr="http://upload.wikimedia.org/wikipedia/commons/thumb/a/a2/Jack-o%27-Lantern_2003-10-31.jpg/220px-Jack-o%27-Lantern_2003-10-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857232"/>
            <a:ext cx="3143272" cy="3086123"/>
          </a:xfrm>
          <a:prstGeom prst="rect">
            <a:avLst/>
          </a:prstGeom>
          <a:noFill/>
        </p:spPr>
      </p:pic>
      <p:pic>
        <p:nvPicPr>
          <p:cNvPr id="5124" name="Picture 4" descr="http://upload.wikimedia.org/wikipedia/commons/thumb/e/e7/US_Navy_071021-N-0913B-022_Aviation_Ordnance_Specialist_Airman_Darlene_Vue%2C_and_Aviation_Support_Equipment_Technician_Airman_Chelsea_Thompson_carve_a_pumpkin_during_a_Morale%2C_Welfare_and_Recreation_%28MWR%29-sponsored_event.jpg/220px-thumbnai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3714752"/>
            <a:ext cx="3635076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descpics.ucoz.ru/_ph/4/1/6318206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476781" cy="3357586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 rot="20474527">
            <a:off x="68808" y="1094305"/>
            <a:ext cx="4329114" cy="1143000"/>
          </a:xfrm>
        </p:spPr>
        <p:txBody>
          <a:bodyPr/>
          <a:lstStyle/>
          <a:p>
            <a:r>
              <a:rPr lang="ru-RU" sz="5400" dirty="0" smtClean="0">
                <a:solidFill>
                  <a:srgbClr val="00B0F0"/>
                </a:solidFill>
              </a:rPr>
              <a:t>«Светильник Джека</a:t>
            </a:r>
            <a:r>
              <a:rPr lang="ru-RU" dirty="0" smtClean="0">
                <a:solidFill>
                  <a:srgbClr val="00B0F0"/>
                </a:solidFill>
              </a:rPr>
              <a:t>»</a:t>
            </a:r>
            <a:endParaRPr lang="zh-CN" altLang="en-US" dirty="0" smtClean="0">
              <a:solidFill>
                <a:srgbClr val="00B0F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3643314"/>
            <a:ext cx="9144000" cy="3214686"/>
          </a:xfrm>
        </p:spPr>
        <p:txBody>
          <a:bodyPr/>
          <a:lstStyle/>
          <a:p>
            <a:endParaRPr lang="zh-CN" altLang="en-US" sz="1400" dirty="0" smtClean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714737"/>
            <a:ext cx="74168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один из основных атрибутов праздника Хэллоуин, представляет собой вырезанную в виде головы тыкву с подсветкой (традиционно —свечой, но сегодня часто используется электрическая подсветка.</a:t>
            </a:r>
          </a:p>
        </p:txBody>
      </p:sp>
      <p:pic>
        <p:nvPicPr>
          <p:cNvPr id="19458" name="Picture 2" descr="http://descpics.ucoz.ru/_ph/4/1/30077429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571612"/>
            <a:ext cx="2857500" cy="21431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-603448"/>
            <a:ext cx="8291264" cy="1800200"/>
          </a:xfrm>
        </p:spPr>
        <p:txBody>
          <a:bodyPr/>
          <a:lstStyle/>
          <a:p>
            <a:r>
              <a:rPr lang="ru-RU" altLang="zh-CN" dirty="0" smtClean="0">
                <a:solidFill>
                  <a:schemeClr val="bg1"/>
                </a:solidFill>
              </a:rPr>
              <a:t>Символы</a:t>
            </a:r>
            <a:endParaRPr lang="zh-CN" altLang="en-US" dirty="0" smtClean="0">
              <a:solidFill>
                <a:schemeClr val="bg1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579296" cy="5328592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В Шотландии в качестве символа Хэллоуина выступала репа, но в Северной Америке её быстро заменила тыква, как более дешёвый и доступный овощ.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Популярны костюмы персонажей классических фильмов ужасов, например, Мумии и Чудовища </a:t>
            </a:r>
            <a:r>
              <a:rPr lang="ru-RU" sz="2800" dirty="0" err="1" smtClean="0">
                <a:solidFill>
                  <a:schemeClr val="bg1"/>
                </a:solidFill>
              </a:rPr>
              <a:t>Франкентштейна</a:t>
            </a:r>
            <a:r>
              <a:rPr lang="ru-RU" sz="2800" dirty="0" smtClean="0">
                <a:solidFill>
                  <a:schemeClr val="bg1"/>
                </a:solidFill>
              </a:rPr>
              <a:t>. В праздничном убранстве домов большую роль играют символы осени, например, деревенские пугала. Традиционными цветами являются чёрный и оранжевый</a:t>
            </a:r>
            <a:r>
              <a:rPr lang="ru-RU" sz="2800" dirty="0" smtClean="0">
                <a:solidFill>
                  <a:srgbClr val="C4703C"/>
                </a:solidFill>
              </a:rPr>
              <a:t>.</a:t>
            </a:r>
          </a:p>
          <a:p>
            <a:endParaRPr lang="zh-CN" altLang="en-US" sz="2800" dirty="0" smtClean="0">
              <a:solidFill>
                <a:srgbClr val="C4703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im4-tub-ru.yandex.net/i?id=361057766-1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26" y="4643446"/>
            <a:ext cx="1643074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2" name="Picture 2" descr="http://im3-tub-ru.yandex.net/i?id=183660329-55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143227" cy="235742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l"/>
            <a:r>
              <a:rPr lang="en-US" altLang="zh-CN" dirty="0" smtClean="0">
                <a:solidFill>
                  <a:schemeClr val="bg1"/>
                </a:solidFill>
              </a:rPr>
              <a:t>                  </a:t>
            </a:r>
            <a:r>
              <a:rPr lang="ru-RU" altLang="zh-CN" dirty="0" smtClean="0">
                <a:solidFill>
                  <a:schemeClr val="bg1"/>
                </a:solidFill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</a:rPr>
              <a:t>  </a:t>
            </a:r>
            <a:r>
              <a:rPr lang="ru-RU" altLang="zh-CN" dirty="0" smtClean="0">
                <a:solidFill>
                  <a:schemeClr val="bg1"/>
                </a:solidFill>
              </a:rPr>
              <a:t>Костюмы           </a:t>
            </a:r>
            <a:endParaRPr lang="zh-CN" altLang="en-US" dirty="0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329642" cy="3257560"/>
          </a:xfrm>
        </p:spPr>
        <p:txBody>
          <a:bodyPr/>
          <a:lstStyle/>
          <a:p>
            <a:r>
              <a:rPr lang="ru-RU" sz="2800" dirty="0" smtClean="0">
                <a:solidFill>
                  <a:srgbClr val="FFFF00"/>
                </a:solidFill>
              </a:rPr>
              <a:t>Основная тема костюмов на Хэллоуин — это разная нечисть или сверхъестественные персонажи, однако популярны и костюмы на совершенно произвольную тематику.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>
                <a:solidFill>
                  <a:srgbClr val="FFFF00"/>
                </a:solidFill>
              </a:rPr>
              <a:t>С</a:t>
            </a:r>
            <a:r>
              <a:rPr lang="ru-RU" sz="2800" dirty="0" smtClean="0">
                <a:solidFill>
                  <a:srgbClr val="FFFF00"/>
                </a:solidFill>
              </a:rPr>
              <a:t>реди костюмов на Хэллоуин можно было встретить не только костюмы вампиров, оборотней или ведьм, но  фей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и королев.</a:t>
            </a:r>
            <a:endParaRPr lang="zh-CN" altLang="en-US" sz="2800" dirty="0" smtClean="0">
              <a:solidFill>
                <a:schemeClr val="bg1"/>
              </a:solidFill>
            </a:endParaRPr>
          </a:p>
        </p:txBody>
      </p:sp>
      <p:pic>
        <p:nvPicPr>
          <p:cNvPr id="20486" name="Picture 6" descr="http://im6-tub-ru.yandex.net/i?id=74772621-30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4857760"/>
            <a:ext cx="21431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8" name="Picture 8" descr="http://im7-tub-ru.yandex.net/i?id=33931933-47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4929198"/>
            <a:ext cx="94297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90" name="Picture 10" descr="http://im5-tub-ru.yandex.net/i?id=181012874-40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14414" y="4857760"/>
            <a:ext cx="12954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92" name="Picture 12" descr="http://im4-tub-ru.yandex.net/i?id=8035088-27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71736" y="4857760"/>
            <a:ext cx="8763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94" name="Picture 14" descr="http://im8-tub-ru.yandex.net/i?id=230736635-25-72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71868" y="4857760"/>
            <a:ext cx="17907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92725"/>
            <a:ext cx="8229600" cy="944563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E46C0A"/>
                </a:solidFill>
              </a:rPr>
              <a:t>Thank you!</a:t>
            </a:r>
            <a:endParaRPr lang="zh-CN" altLang="en-US" dirty="0" smtClean="0">
              <a:solidFill>
                <a:srgbClr val="E46C0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Halloween_0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Halloween_06</Template>
  <TotalTime>294</TotalTime>
  <Words>129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Halloween_06</vt:lpstr>
      <vt:lpstr>Halloween</vt:lpstr>
      <vt:lpstr>Хэллоуин </vt:lpstr>
      <vt:lpstr>Презентация PowerPoint</vt:lpstr>
      <vt:lpstr>«Светильник Джека»</vt:lpstr>
      <vt:lpstr>Символы</vt:lpstr>
      <vt:lpstr>                      Костюмы           </vt:lpstr>
      <vt:lpstr>Thank you!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Halloween</dc:title>
  <dc:subject>Halloween</dc:subject>
  <dc:creator>Пользователь; Лесакова Е.Н.</dc:creator>
  <cp:keywords>Halloween PowerPoint templates, free Halloween PowerPoint templates, free, PPT templates, PowerPoint tempaltes, tempaltes, slideshow templates</cp:keywords>
  <dc:description>Made by Moyea Software. To find more free PowerPoint templates, please visit http://www.dvd-ppt-slideshow.com/powerpoint-knowledge/powerpoint-templates.html</dc:description>
  <cp:lastModifiedBy>User</cp:lastModifiedBy>
  <cp:revision>46</cp:revision>
  <dcterms:created xsi:type="dcterms:W3CDTF">2013-03-10T16:56:47Z</dcterms:created>
  <dcterms:modified xsi:type="dcterms:W3CDTF">2013-10-12T19:15:01Z</dcterms:modified>
  <cp:category>Festival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http://www.dvd-ppt-slideshow.com/powerpoint-knowledge/powerpoint-templates.html</vt:lpwstr>
  </property>
</Properties>
</file>