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2" r:id="rId5"/>
    <p:sldId id="264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57321"/>
          </a:xfrm>
        </p:spPr>
        <p:txBody>
          <a:bodyPr/>
          <a:lstStyle/>
          <a:p>
            <a:r>
              <a:rPr lang="ru-RU" dirty="0" smtClean="0"/>
              <a:t>Мы – друзья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509834" cy="47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– часть природы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447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5091" y="2600321"/>
            <a:ext cx="5698909" cy="42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даёт человеку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4895844" cy="36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0070" y="1142985"/>
            <a:ext cx="50539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133838"/>
            <a:ext cx="3854946" cy="27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растения степи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142984"/>
            <a:ext cx="3857620" cy="28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43380"/>
            <a:ext cx="389333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780681"/>
            <a:ext cx="3333762" cy="307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</a:t>
            </a:r>
            <a:r>
              <a:rPr lang="ru-RU" dirty="0" err="1" smtClean="0"/>
              <a:t>придонья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46571"/>
            <a:ext cx="7215238" cy="54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4341686" cy="7857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Охрана природы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3509120" cy="22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571480"/>
            <a:ext cx="3251430" cy="21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1256" y="0"/>
            <a:ext cx="2952744" cy="24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000372"/>
            <a:ext cx="307180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18" y="3000372"/>
            <a:ext cx="249874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4" y="2857496"/>
            <a:ext cx="2419349" cy="32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3000372"/>
            <a:ext cx="28654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Берегите природу!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0985"/>
            <a:ext cx="6858048" cy="54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21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Мы – друзья природы</vt:lpstr>
      <vt:lpstr>Человек – часть природы</vt:lpstr>
      <vt:lpstr>Природа даёт человеку</vt:lpstr>
      <vt:lpstr>Лекарственные растения степи</vt:lpstr>
      <vt:lpstr>Цветы придонья</vt:lpstr>
      <vt:lpstr>Охрана природы</vt:lpstr>
      <vt:lpstr>Берегите природу!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друзья природы</dc:title>
  <dc:creator>Компьютер</dc:creator>
  <cp:lastModifiedBy>Компьютер</cp:lastModifiedBy>
  <cp:revision>29</cp:revision>
  <dcterms:created xsi:type="dcterms:W3CDTF">2012-05-03T14:43:10Z</dcterms:created>
  <dcterms:modified xsi:type="dcterms:W3CDTF">2012-05-20T09:34:04Z</dcterms:modified>
</cp:coreProperties>
</file>