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3A82B5-1AD8-4C66-BA29-65A3F545288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07CD07-47BC-4F14-8761-2787373C42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prstGeom prst="leftArrow">
            <a:avLst/>
          </a:prstGeo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Здоровья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                 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Солнце, воздух и вода,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Наши лучшие друзья!!!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Занимайся физкультурой и спортом!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6592"/>
            <a:ext cx="4545017" cy="349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Соблюдай правила личной гигиены!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G:\картинки\hygiene-puzzles-3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4857784" cy="487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Закаливай свой организм!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G: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247900" cy="1647825"/>
          </a:xfrm>
          <a:prstGeom prst="rect">
            <a:avLst/>
          </a:prstGeom>
          <a:noFill/>
        </p:spPr>
      </p:pic>
      <p:pic>
        <p:nvPicPr>
          <p:cNvPr id="2051" name="Picture 3" descr="G:\картинки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14752"/>
            <a:ext cx="1733550" cy="2628900"/>
          </a:xfrm>
          <a:prstGeom prst="rect">
            <a:avLst/>
          </a:prstGeom>
          <a:noFill/>
        </p:spPr>
      </p:pic>
      <p:pic>
        <p:nvPicPr>
          <p:cNvPr id="2052" name="Picture 4" descr="G:\картинки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Будь добр и справедлив в общении с людьми!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143272" cy="23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SAM_0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3876786" cy="250033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931920"/>
            <a:ext cx="3901440" cy="27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Веди активный отдых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G:\картинки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466975" cy="1847850"/>
          </a:xfrm>
          <a:prstGeom prst="rect">
            <a:avLst/>
          </a:prstGeom>
          <a:noFill/>
        </p:spPr>
      </p:pic>
      <p:pic>
        <p:nvPicPr>
          <p:cNvPr id="5123" name="Picture 3" descr="G:\картинки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000504"/>
            <a:ext cx="3214710" cy="2143140"/>
          </a:xfrm>
          <a:prstGeom prst="rect">
            <a:avLst/>
          </a:prstGeom>
          <a:noFill/>
        </p:spPr>
      </p:pic>
      <p:pic>
        <p:nvPicPr>
          <p:cNvPr id="5124" name="Picture 4" descr="G:\картинки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3602" y="1571612"/>
            <a:ext cx="324269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Откажись от вредных привычек!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G:\картинки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2324100" cy="1962150"/>
          </a:xfrm>
          <a:prstGeom prst="rect">
            <a:avLst/>
          </a:prstGeom>
          <a:noFill/>
        </p:spPr>
      </p:pic>
      <p:pic>
        <p:nvPicPr>
          <p:cNvPr id="3075" name="Picture 3" descr="G:\картинки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429000"/>
            <a:ext cx="2476500" cy="1847850"/>
          </a:xfrm>
          <a:prstGeom prst="rect">
            <a:avLst/>
          </a:prstGeom>
          <a:noFill/>
        </p:spPr>
      </p:pic>
      <p:pic>
        <p:nvPicPr>
          <p:cNvPr id="3076" name="Picture 4" descr="G:\картинки\images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857759"/>
            <a:ext cx="2500330" cy="1797125"/>
          </a:xfrm>
          <a:prstGeom prst="rect">
            <a:avLst/>
          </a:prstGeom>
          <a:noFill/>
        </p:spPr>
      </p:pic>
      <p:pic>
        <p:nvPicPr>
          <p:cNvPr id="3077" name="Picture 5" descr="G:\картинки\images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000240"/>
            <a:ext cx="2143125" cy="2143125"/>
          </a:xfrm>
          <a:prstGeom prst="rect">
            <a:avLst/>
          </a:prstGeom>
          <a:noFill/>
        </p:spPr>
      </p:pic>
      <p:pic>
        <p:nvPicPr>
          <p:cNvPr id="3078" name="Picture 6" descr="G:\картинки\наркот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Бережно относись к природе!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G:\картинки\p_slide_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3810027" cy="2857520"/>
          </a:xfrm>
          <a:prstGeom prst="rect">
            <a:avLst/>
          </a:prstGeom>
          <a:noFill/>
        </p:spPr>
      </p:pic>
      <p:pic>
        <p:nvPicPr>
          <p:cNvPr id="4099" name="Picture 3" descr="G:\картинки\roski_lub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94288"/>
            <a:ext cx="2928958" cy="2082681"/>
          </a:xfrm>
          <a:prstGeom prst="rect">
            <a:avLst/>
          </a:prstGeom>
          <a:noFill/>
        </p:spPr>
      </p:pic>
      <p:pic>
        <p:nvPicPr>
          <p:cNvPr id="4101" name="Picture 5" descr="G:\картинки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429132"/>
            <a:ext cx="3143272" cy="228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Народная мудрость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Береги платье снову, </a:t>
            </a:r>
          </a:p>
          <a:p>
            <a:pPr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а здоровье смолоду.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60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День Здоровья</vt:lpstr>
      <vt:lpstr>        Занимайся физкультурой и спортом! </vt:lpstr>
      <vt:lpstr>Соблюдай правила личной гигиены!</vt:lpstr>
      <vt:lpstr>Закаливай свой организм!</vt:lpstr>
      <vt:lpstr>Будь добр и справедлив в общении с людьми!</vt:lpstr>
      <vt:lpstr>Веди активный отдых! </vt:lpstr>
      <vt:lpstr>Откажись от вредных привычек!</vt:lpstr>
      <vt:lpstr>Бережно относись к природе!</vt:lpstr>
      <vt:lpstr>Народная мудрость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Здоровья</dc:title>
  <dc:creator>Admin</dc:creator>
  <cp:lastModifiedBy>s141-205.1</cp:lastModifiedBy>
  <cp:revision>6</cp:revision>
  <dcterms:created xsi:type="dcterms:W3CDTF">2013-04-09T15:32:00Z</dcterms:created>
  <dcterms:modified xsi:type="dcterms:W3CDTF">2013-04-10T03:25:12Z</dcterms:modified>
</cp:coreProperties>
</file>