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1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1196752"/>
            <a:ext cx="4680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Mistral" pitchFamily="66" charset="0"/>
              </a:rPr>
              <a:t>Новогодний проект «Зимняя сказка»</a:t>
            </a:r>
            <a:endParaRPr lang="ru-RU" sz="4400" b="1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2" cstate="print"/>
          <a:srcRect r="-974" b="77983"/>
          <a:stretch>
            <a:fillRect/>
          </a:stretch>
        </p:blipFill>
        <p:spPr bwMode="auto">
          <a:xfrm>
            <a:off x="2339752" y="5661248"/>
            <a:ext cx="5724128" cy="936104"/>
          </a:xfrm>
          <a:prstGeom prst="rect">
            <a:avLst/>
          </a:prstGeom>
          <a:noFill/>
        </p:spPr>
      </p:pic>
      <p:pic>
        <p:nvPicPr>
          <p:cNvPr id="3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2" cstate="print"/>
          <a:srcRect r="82861"/>
          <a:stretch>
            <a:fillRect/>
          </a:stretch>
        </p:blipFill>
        <p:spPr bwMode="auto">
          <a:xfrm>
            <a:off x="7812360" y="2606334"/>
            <a:ext cx="971600" cy="4251666"/>
          </a:xfrm>
          <a:prstGeom prst="rect">
            <a:avLst/>
          </a:prstGeom>
          <a:noFill/>
        </p:spPr>
      </p:pic>
      <p:pic>
        <p:nvPicPr>
          <p:cNvPr id="4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3" cstate="print"/>
          <a:srcRect l="22220" t="21374"/>
          <a:stretch>
            <a:fillRect/>
          </a:stretch>
        </p:blipFill>
        <p:spPr bwMode="auto">
          <a:xfrm>
            <a:off x="0" y="1052736"/>
            <a:ext cx="2915816" cy="221067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301878"/>
            <a:ext cx="8136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Что нужно для того, чтобы показать сказку?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35696" y="2739700"/>
            <a:ext cx="6372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казка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Актеры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Оформители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Организатор репетиций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805264"/>
            <a:ext cx="561184" cy="644117"/>
          </a:xfrm>
          <a:prstGeom prst="rect">
            <a:avLst/>
          </a:prstGeom>
          <a:noFill/>
        </p:spPr>
      </p:pic>
      <p:pic>
        <p:nvPicPr>
          <p:cNvPr id="8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24944"/>
            <a:ext cx="561184" cy="644117"/>
          </a:xfrm>
          <a:prstGeom prst="rect">
            <a:avLst/>
          </a:prstGeom>
          <a:noFill/>
        </p:spPr>
      </p:pic>
      <p:pic>
        <p:nvPicPr>
          <p:cNvPr id="9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340768"/>
            <a:ext cx="561184" cy="644117"/>
          </a:xfrm>
          <a:prstGeom prst="rect">
            <a:avLst/>
          </a:prstGeom>
          <a:noFill/>
        </p:spPr>
      </p:pic>
      <p:pic>
        <p:nvPicPr>
          <p:cNvPr id="10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05064"/>
            <a:ext cx="561184" cy="644117"/>
          </a:xfrm>
          <a:prstGeom prst="rect">
            <a:avLst/>
          </a:prstGeom>
          <a:noFill/>
        </p:spPr>
      </p:pic>
      <p:pic>
        <p:nvPicPr>
          <p:cNvPr id="11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96752"/>
            <a:ext cx="561184" cy="644117"/>
          </a:xfrm>
          <a:prstGeom prst="rect">
            <a:avLst/>
          </a:prstGeom>
          <a:noFill/>
        </p:spPr>
      </p:pic>
      <p:pic>
        <p:nvPicPr>
          <p:cNvPr id="12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573016"/>
            <a:ext cx="561184" cy="644117"/>
          </a:xfrm>
          <a:prstGeom prst="rect">
            <a:avLst/>
          </a:prstGeom>
          <a:noFill/>
        </p:spPr>
      </p:pic>
      <p:pic>
        <p:nvPicPr>
          <p:cNvPr id="13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628800"/>
            <a:ext cx="561184" cy="644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2" cstate="print"/>
          <a:srcRect l="22220" t="21374"/>
          <a:stretch>
            <a:fillRect/>
          </a:stretch>
        </p:blipFill>
        <p:spPr bwMode="auto">
          <a:xfrm>
            <a:off x="5364088" y="3922698"/>
            <a:ext cx="3473152" cy="263322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404664"/>
            <a:ext cx="81003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Выбрать сказку на новогоднюю тематику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Познакомиться с профессиями: режиссер, постановщик, актер, художник-декоратор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Выделить действующих героев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Определить актеров на роли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Продумать костюмы, декорации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Актерам выучить роли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Показать сказку зрителям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301208"/>
            <a:ext cx="812130" cy="932149"/>
          </a:xfrm>
          <a:prstGeom prst="rect">
            <a:avLst/>
          </a:prstGeom>
          <a:noFill/>
        </p:spPr>
      </p:pic>
      <p:pic>
        <p:nvPicPr>
          <p:cNvPr id="5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925851"/>
            <a:ext cx="812130" cy="932149"/>
          </a:xfrm>
          <a:prstGeom prst="rect">
            <a:avLst/>
          </a:prstGeom>
          <a:noFill/>
        </p:spPr>
      </p:pic>
      <p:pic>
        <p:nvPicPr>
          <p:cNvPr id="6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373216"/>
            <a:ext cx="812130" cy="932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347864" cy="251089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63888" y="332656"/>
            <a:ext cx="51480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Определимся по срокам и плану работы: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2636912"/>
            <a:ext cx="81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 поиск текста сказки 3 дня.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Выбор понравившейся сказки и распределение ролей в ней 2 дня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Репетиции , когда актеры поучат свои роли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удожники сразу после выбора сказки начинают работу  по подбору костюмов и продумывают декорации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Режиссер-постановщик контролирует всю эту работу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4653136"/>
            <a:ext cx="561184" cy="644117"/>
          </a:xfrm>
          <a:prstGeom prst="rect">
            <a:avLst/>
          </a:prstGeom>
          <a:noFill/>
        </p:spPr>
      </p:pic>
      <p:pic>
        <p:nvPicPr>
          <p:cNvPr id="6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348880"/>
            <a:ext cx="561184" cy="644117"/>
          </a:xfrm>
          <a:prstGeom prst="rect">
            <a:avLst/>
          </a:prstGeom>
          <a:noFill/>
        </p:spPr>
      </p:pic>
      <p:pic>
        <p:nvPicPr>
          <p:cNvPr id="7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772816"/>
            <a:ext cx="435711" cy="500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дед мороз.jpg"/>
          <p:cNvPicPr>
            <a:picLocks noChangeAspect="1" noChangeArrowheads="1"/>
          </p:cNvPicPr>
          <p:nvPr/>
        </p:nvPicPr>
        <p:blipFill>
          <a:blip r:embed="rId2" cstate="print"/>
          <a:srcRect l="17207" t="22943"/>
          <a:stretch>
            <a:fillRect/>
          </a:stretch>
        </p:blipFill>
        <p:spPr bwMode="auto">
          <a:xfrm>
            <a:off x="3419872" y="3861048"/>
            <a:ext cx="2771800" cy="19348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404664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Mistral" pitchFamily="66" charset="0"/>
              </a:rPr>
              <a:t>С наступающим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Mistral" pitchFamily="66" charset="0"/>
              </a:rPr>
              <a:t> Новым годом!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Mistral" pitchFamily="66" charset="0"/>
              </a:rPr>
              <a:t>Весёлого праздника!</a:t>
            </a:r>
            <a:endParaRPr lang="ru-RU" sz="6000" dirty="0">
              <a:solidFill>
                <a:srgbClr val="FF0000"/>
              </a:solidFill>
              <a:latin typeface="Mistral" pitchFamily="66" charset="0"/>
            </a:endParaRPr>
          </a:p>
        </p:txBody>
      </p:sp>
      <p:pic>
        <p:nvPicPr>
          <p:cNvPr id="1026" name="Picture 2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77072"/>
            <a:ext cx="792088" cy="909146"/>
          </a:xfrm>
          <a:prstGeom prst="rect">
            <a:avLst/>
          </a:prstGeom>
          <a:noFill/>
        </p:spPr>
      </p:pic>
      <p:pic>
        <p:nvPicPr>
          <p:cNvPr id="5" name="Picture 2" descr="C:\Users\User\Pictures\снежин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4437112"/>
            <a:ext cx="792088" cy="909146"/>
          </a:xfrm>
          <a:prstGeom prst="rect">
            <a:avLst/>
          </a:prstGeom>
          <a:noFill/>
        </p:spPr>
      </p:pic>
      <p:pic>
        <p:nvPicPr>
          <p:cNvPr id="1027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60648"/>
            <a:ext cx="812130" cy="932149"/>
          </a:xfrm>
          <a:prstGeom prst="rect">
            <a:avLst/>
          </a:prstGeom>
          <a:noFill/>
        </p:spPr>
      </p:pic>
      <p:pic>
        <p:nvPicPr>
          <p:cNvPr id="7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48680"/>
            <a:ext cx="812130" cy="932149"/>
          </a:xfrm>
          <a:prstGeom prst="rect">
            <a:avLst/>
          </a:prstGeom>
          <a:noFill/>
        </p:spPr>
      </p:pic>
      <p:pic>
        <p:nvPicPr>
          <p:cNvPr id="8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301208"/>
            <a:ext cx="812130" cy="932149"/>
          </a:xfrm>
          <a:prstGeom prst="rect">
            <a:avLst/>
          </a:prstGeom>
          <a:noFill/>
        </p:spPr>
      </p:pic>
      <p:pic>
        <p:nvPicPr>
          <p:cNvPr id="9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445224"/>
            <a:ext cx="812130" cy="932149"/>
          </a:xfrm>
          <a:prstGeom prst="rect">
            <a:avLst/>
          </a:prstGeom>
          <a:noFill/>
        </p:spPr>
      </p:pic>
      <p:pic>
        <p:nvPicPr>
          <p:cNvPr id="10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140968"/>
            <a:ext cx="812130" cy="932149"/>
          </a:xfrm>
          <a:prstGeom prst="rect">
            <a:avLst/>
          </a:prstGeom>
          <a:noFill/>
        </p:spPr>
      </p:pic>
      <p:pic>
        <p:nvPicPr>
          <p:cNvPr id="11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429000"/>
            <a:ext cx="812130" cy="932149"/>
          </a:xfrm>
          <a:prstGeom prst="rect">
            <a:avLst/>
          </a:prstGeom>
          <a:noFill/>
        </p:spPr>
      </p:pic>
      <p:pic>
        <p:nvPicPr>
          <p:cNvPr id="12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916832"/>
            <a:ext cx="812130" cy="932149"/>
          </a:xfrm>
          <a:prstGeom prst="rect">
            <a:avLst/>
          </a:prstGeom>
          <a:noFill/>
        </p:spPr>
      </p:pic>
      <p:pic>
        <p:nvPicPr>
          <p:cNvPr id="13" name="Picture 3" descr="C:\Users\User\Pictures\снежин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268760"/>
            <a:ext cx="812130" cy="932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2012-12-02T14:45:58Z</dcterms:created>
  <dcterms:modified xsi:type="dcterms:W3CDTF">2012-12-05T16:50:02Z</dcterms:modified>
</cp:coreProperties>
</file>