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736"/>
            <a:ext cx="2149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8" y="1571612"/>
            <a:ext cx="1928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ШКА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950" y="642918"/>
            <a:ext cx="7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357694"/>
            <a:ext cx="1564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857232"/>
            <a:ext cx="3305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РЯД (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ЖИ, 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857232"/>
            <a:ext cx="3204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РЯД (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ЧА, ЩА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3643314"/>
            <a:ext cx="3124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РЯД (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ЧУ, ЩУ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071546"/>
            <a:ext cx="68686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ПРИКЛЕИЛ МАЙСКИМ ДНЁМ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РУКОВИЧКУ НАД ОКНОМ,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ПОСЕЛИЛИВ В НЕЁ ЖИЛЬЦОВ –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НЕПОСЕДЛИВЫХ ПТЕНЦОВ?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002.jpg"/>
          <p:cNvPicPr>
            <a:picLocks noChangeAspect="1"/>
          </p:cNvPicPr>
          <p:nvPr/>
        </p:nvPicPr>
        <p:blipFill>
          <a:blip r:embed="rId2" cstate="print"/>
          <a:srcRect l="54285" t="52084" r="12984" b="6250"/>
          <a:stretch>
            <a:fillRect/>
          </a:stretch>
        </p:blipFill>
        <p:spPr>
          <a:xfrm>
            <a:off x="5929322" y="3286124"/>
            <a:ext cx="2928958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IMG_0001.jpg"/>
          <p:cNvPicPr>
            <a:picLocks noChangeAspect="1"/>
          </p:cNvPicPr>
          <p:nvPr/>
        </p:nvPicPr>
        <p:blipFill>
          <a:blip r:embed="rId3" cstate="print"/>
          <a:srcRect t="15625" r="4241"/>
          <a:stretch>
            <a:fillRect/>
          </a:stretch>
        </p:blipFill>
        <p:spPr>
          <a:xfrm>
            <a:off x="357158" y="357166"/>
            <a:ext cx="4714876" cy="5786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428604"/>
            <a:ext cx="292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ЛАСТО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571612"/>
            <a:ext cx="71727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…СЫ,  …КА,  …НИК, …ГУН,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РО…,  СВЕ…, …ЛАН, …КАРАНДА…,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ДО…КА,  НО…НОЙ.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15" y="1071546"/>
            <a:ext cx="89255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сы,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ка,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ник,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гун, ро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лан, каранда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до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ка, но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142984"/>
            <a:ext cx="873110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 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десный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летний день. Аня и Коля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ашли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 . Там цвели ланды… 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Они похож… на ч…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шечки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Как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хоро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ти цветы!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125</Words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2011-05-04T19:49:52Z</dcterms:modified>
</cp:coreProperties>
</file>