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220" y="-11916"/>
            <a:ext cx="6264696" cy="49918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707904" y="2636912"/>
            <a:ext cx="56166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горизонтали: 	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вертикали: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 В золотой клубочек	3. В огне не горит,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Спрятался дубочек. 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В воде не тонет.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* *                          * * *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Его весной и летом	4. Сидит дед,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Мы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видели одетым, 	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 шуб одет,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осенью с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бедняжки      Кто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раздевает,                               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Слетели все рубашки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Тот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слёзы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проливает.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* *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растёт корнем вниз?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685550"/>
            <a:ext cx="5113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Ж     Ё       Л       У         Д         Ь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740278"/>
            <a:ext cx="2304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       У      Б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709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0351" y="51715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3942744"/>
            <a:ext cx="605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84784"/>
            <a:ext cx="66967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Ночью был сильный мороз. В лужах – лёд. Земля стала твёрдой, как камень. Днём посыпался колкий снег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2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313" y="260648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1. Закончите правило.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Чтобы проверить парный согласный на конце слова, надо изменить слово так, чтобы после согласного стоял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2. Вставьте пропущенные согласные. Напишите проверочные слова.</a:t>
            </a:r>
          </a:p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	– 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ланды ..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(ш, ж),	 	– 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матро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(з, с),</a:t>
            </a:r>
          </a:p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	– 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вра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 ..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(г, к), 		– 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кри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 ..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(г, к),</a:t>
            </a:r>
          </a:p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	– 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шар ..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(ф, в), 		–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эта ..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(ш, ж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3. Исправь ошибки, если они есть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Окоп,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труз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малыж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крофь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, столб, любовь,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паровос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3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</TotalTime>
  <Words>63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Исполнительная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8</cp:revision>
  <dcterms:modified xsi:type="dcterms:W3CDTF">2011-12-17T09:41:52Z</dcterms:modified>
</cp:coreProperties>
</file>