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92;&#1086;&#1090;&#1086;\&#1063;&#1077;&#1084;&#1091;%20&#1091;&#1095;&#1072;&#1090;%20&#1074;%20&#1096;&#1082;&#1086;&#1083;&#1077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85728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7686" y="4572008"/>
            <a:ext cx="41890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Принялась она за дело,</a:t>
            </a:r>
          </a:p>
          <a:p>
            <a:r>
              <a:rPr lang="ru-RU" sz="2800" dirty="0" smtClean="0"/>
              <a:t>Завизжала и запела.</a:t>
            </a:r>
          </a:p>
          <a:p>
            <a:r>
              <a:rPr lang="ru-RU" sz="2800" dirty="0" smtClean="0"/>
              <a:t>Ела, ела дуб, дуб,</a:t>
            </a:r>
          </a:p>
          <a:p>
            <a:r>
              <a:rPr lang="ru-RU" sz="2800" dirty="0" smtClean="0"/>
              <a:t>Поломала зуб, зуб.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2852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3438" y="4500570"/>
            <a:ext cx="41847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Шумит он в поле и в саду,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 дом не попадёт.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никуда я не иду,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Покуда он идёт.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14290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0562" y="4572008"/>
            <a:ext cx="40065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назад, то вперёд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Ходит – бродит пароход.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за ним такая гладь –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 морщинки не видать!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2852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4500570"/>
            <a:ext cx="4155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Держусь я только на ходу,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если стану упаду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57166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48" y="4786322"/>
            <a:ext cx="4468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Всегда шагаем мы вдвоём,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Похожие как братья.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за обедом – под столом,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ночью под кроватью.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496" y="4786322"/>
            <a:ext cx="36627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перед нами: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оглобли за ушами,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глазах по колесу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сиделка на носу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0430" y="4429132"/>
            <a:ext cx="3879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куст, а с листочками,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рубашка, а сшита.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571612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2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2857496"/>
            <a:ext cx="3767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korova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000108"/>
            <a:ext cx="2143140" cy="1928826"/>
          </a:xfrm>
          <a:prstGeom prst="rect">
            <a:avLst/>
          </a:prstGeom>
        </p:spPr>
      </p:pic>
      <p:pic>
        <p:nvPicPr>
          <p:cNvPr id="6" name="Рисунок 5" descr="zajats4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85728"/>
            <a:ext cx="1857388" cy="2143140"/>
          </a:xfrm>
          <a:prstGeom prst="rect">
            <a:avLst/>
          </a:prstGeom>
        </p:spPr>
      </p:pic>
      <p:pic>
        <p:nvPicPr>
          <p:cNvPr id="8" name="Чему 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8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287</Words>
  <PresentationFormat>Экран (4:3)</PresentationFormat>
  <Paragraphs>180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2011-04-12T21:08:19Z</dcterms:modified>
</cp:coreProperties>
</file>