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30" autoAdjust="0"/>
    <p:restoredTop sz="94717" autoAdjust="0"/>
  </p:normalViewPr>
  <p:slideViewPr>
    <p:cSldViewPr>
      <p:cViewPr varScale="1">
        <p:scale>
          <a:sx n="55" d="100"/>
          <a:sy n="55" d="100"/>
        </p:scale>
        <p:origin x="-9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B498BD-3DE5-481A-8EE7-40CECD406B59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C1C487-3773-44A2-B4B5-F440D3E5AA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71670" y="714356"/>
            <a:ext cx="6172200" cy="1500198"/>
          </a:xfrm>
        </p:spPr>
        <p:txBody>
          <a:bodyPr>
            <a:normAutofit/>
          </a:bodyPr>
          <a:lstStyle/>
          <a:p>
            <a:r>
              <a:rPr lang="ru-RU" dirty="0" smtClean="0"/>
              <a:t>Овощи и фрукты – витаминные     </a:t>
            </a:r>
            <a:r>
              <a:rPr lang="ru-RU" dirty="0" smtClean="0"/>
              <a:t>продукты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 flipV="1">
            <a:off x="2571736" y="6812280"/>
            <a:ext cx="588646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1257196718_rozhi015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143116"/>
            <a:ext cx="7215206" cy="321471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0" y="5357826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Автор проекта: </a:t>
            </a:r>
            <a:r>
              <a:rPr lang="ru-RU" dirty="0" err="1" smtClean="0">
                <a:solidFill>
                  <a:srgbClr val="FF0000"/>
                </a:solidFill>
              </a:rPr>
              <a:t>Крючкова</a:t>
            </a:r>
            <a:r>
              <a:rPr lang="ru-RU" dirty="0" smtClean="0">
                <a:solidFill>
                  <a:srgbClr val="FF0000"/>
                </a:solidFill>
              </a:rPr>
              <a:t> Л.И.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Учитель </a:t>
            </a:r>
            <a:r>
              <a:rPr lang="ru-RU" dirty="0" smtClean="0">
                <a:solidFill>
                  <a:srgbClr val="FF0000"/>
                </a:solidFill>
              </a:rPr>
              <a:t>начальных классов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МОУ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 smtClean="0">
                <a:solidFill>
                  <a:srgbClr val="FF0000"/>
                </a:solidFill>
              </a:rPr>
              <a:t>Богатищевская</a:t>
            </a:r>
            <a:r>
              <a:rPr lang="ru-RU" dirty="0" smtClean="0">
                <a:solidFill>
                  <a:srgbClr val="FF0000"/>
                </a:solidFill>
              </a:rPr>
              <a:t> СОШ»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4348" y="121442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flipH="1">
            <a:off x="2857488" y="0"/>
            <a:ext cx="3857652" cy="4286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Реклама.</a:t>
            </a:r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6238374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Вкусную кашу покушай с утра,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Выпей кефир иль молока,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Яблоко съешь иль апельсин,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Бодрости много получишь и сил.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Если хочешь быть здоров,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Не бояться докторов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Ешь побольше ягод, овощей и фруктов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Самых витаминных продуктов.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1257196624_rozhi01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648222" y="642918"/>
            <a:ext cx="4566984" cy="364333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1142984"/>
          </a:xfrm>
        </p:spPr>
        <p:txBody>
          <a:bodyPr/>
          <a:lstStyle/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Выводы.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1285860"/>
            <a:ext cx="6172200" cy="530069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1.При недостатке витаминов в организме возникают авитаминозы - резкое истощение запасов витаминов и гиповитаминозы, а также их недостаток может являться причиной снижения иммунитета и общей вялости. </a:t>
            </a:r>
          </a:p>
          <a:p>
            <a:r>
              <a:rPr lang="ru-RU" dirty="0" smtClean="0"/>
              <a:t>2.Полноценное и регулярное снабжение организма необходимыми витаминами, минеральными, биологически активными веществами - является важнейшим условием поддержания здоровья, работоспособности и активного долголетия человека. </a:t>
            </a:r>
          </a:p>
          <a:p>
            <a:r>
              <a:rPr lang="ru-RU" dirty="0" smtClean="0"/>
              <a:t>3. Для того, чтобы витамины могли выполнить свои важные функции, участвуя во всех жизненных процессах, связанных с нормальным обменом веществ, они должны в достаточном количестве поступать в организм, с ежедневно потребляемой нами пищей. </a:t>
            </a:r>
          </a:p>
          <a:p>
            <a:r>
              <a:rPr lang="ru-RU" dirty="0" smtClean="0"/>
              <a:t>4. Правильно питаться - употреблять в пищу овощи, ягоды и фрукты - необходимо для полноценной жизни и для правильного образа жизни. </a:t>
            </a:r>
          </a:p>
          <a:p>
            <a:r>
              <a:rPr lang="ru-RU" dirty="0" smtClean="0"/>
              <a:t>5.Витаминнные продукты продлевают жизнь. придают энергии в осенне-зимний период, пополняют энергетические запасы каждого человека. </a:t>
            </a:r>
          </a:p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biggr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3" y="2428868"/>
            <a:ext cx="2285986" cy="29670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 flipV="1">
            <a:off x="5932168" y="3097528"/>
            <a:ext cx="6309360" cy="11430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857232"/>
            <a:ext cx="7553542" cy="4614882"/>
          </a:xfrm>
        </p:spPr>
        <p:txBody>
          <a:bodyPr/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Будьте здоровы!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5" name="Содержимое 4" descr="doctor1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500826" y="2285992"/>
            <a:ext cx="2000264" cy="3929090"/>
          </a:xfrm>
          <a:prstGeom prst="rect">
            <a:avLst/>
          </a:prstGeom>
        </p:spPr>
      </p:pic>
      <p:pic>
        <p:nvPicPr>
          <p:cNvPr id="6" name="Рисунок 5" descr="1257196695_rozhi017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805668" y="3071810"/>
            <a:ext cx="3837902" cy="3286148"/>
          </a:xfrm>
          <a:prstGeom prst="rect">
            <a:avLst/>
          </a:prstGeom>
        </p:spPr>
      </p:pic>
      <p:pic>
        <p:nvPicPr>
          <p:cNvPr id="7" name="Рисунок 6" descr="aad9ae7cfdb09ac8959b7a5d03d0219d_fu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0"/>
            <a:ext cx="4572032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71810"/>
            <a:ext cx="7467600" cy="1143000"/>
          </a:xfrm>
        </p:spPr>
        <p:txBody>
          <a:bodyPr/>
          <a:lstStyle/>
          <a:p>
            <a:r>
              <a:rPr lang="ru-RU" b="1" dirty="0" smtClean="0"/>
              <a:t>Витамин 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ffv7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86116" y="1500174"/>
            <a:ext cx="4572032" cy="5072098"/>
          </a:xfrm>
          <a:prstGeom prst="rect">
            <a:avLst/>
          </a:prstGeom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Цветная капуста, зелёный лук.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-Способствует образованию лейкоцитов и эритроцитов в крови.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0826" y="1142984"/>
            <a:ext cx="1524000" cy="2000264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1800" b="1" dirty="0" smtClean="0"/>
              <a:t>Витамин С                                                                 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000108"/>
            <a:ext cx="650082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Повышает работоспособность.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Помогает бороться  с инфекционными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заболеваниями.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- Необходим для правильного развития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организма, для роста зубов, костей,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кровеносных сосудов  и других тканей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в  организме.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Ускоряет заживление ран.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bruskapus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071810"/>
            <a:ext cx="4786346" cy="37861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Витамин 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500990" cy="24288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- </a:t>
            </a:r>
            <a:r>
              <a:rPr lang="ru-RU" sz="19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В растительных продуктах присутствует каротин – провитамин А, который в печени превращается  в витамин А.</a:t>
            </a:r>
            <a:endParaRPr lang="ru-RU" sz="1900" dirty="0" smtClean="0"/>
          </a:p>
          <a:p>
            <a:r>
              <a:rPr lang="ru-RU" sz="19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- Морковь, зелёный лук, салат, помидоры, черноплодная рябина, абрикосы. </a:t>
            </a:r>
            <a:endParaRPr lang="ru-RU" sz="1900" dirty="0" smtClean="0"/>
          </a:p>
          <a:p>
            <a:r>
              <a:rPr lang="ru-RU" sz="19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- Усвоение витамина А увеличивается при наличии овощей, тушёных с маслом, сметаной и молоком. </a:t>
            </a:r>
            <a:endParaRPr lang="ru-RU" sz="1900" dirty="0" smtClean="0"/>
          </a:p>
          <a:p>
            <a:r>
              <a:rPr lang="ru-RU" sz="19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- Необходим для нормального функционирования     бронхиальной системы, кишечника, различных</a:t>
            </a:r>
            <a:endParaRPr lang="ru-RU" sz="1900" dirty="0" smtClean="0"/>
          </a:p>
          <a:p>
            <a:r>
              <a:rPr lang="ru-RU" sz="19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   частей глаз, включая и те, которые позволяют     видеть при  плохом освещении. </a:t>
            </a:r>
            <a:endParaRPr lang="ru-RU" sz="1900" dirty="0" smtClean="0"/>
          </a:p>
          <a:p>
            <a:r>
              <a:rPr lang="ru-RU" sz="19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- Благотворно влияет на состояние организма,    повышает его сопротивляемость инфекционным    заболеваниям.</a:t>
            </a:r>
            <a:endParaRPr lang="ru-RU" sz="1900" dirty="0" smtClean="0"/>
          </a:p>
          <a:p>
            <a:r>
              <a:rPr lang="ru-RU" sz="19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 - При сбалансированном питании мы в достатке получаем витамин А. </a:t>
            </a:r>
            <a:endParaRPr lang="ru-RU" sz="1900" dirty="0"/>
          </a:p>
        </p:txBody>
      </p:sp>
      <p:pic>
        <p:nvPicPr>
          <p:cNvPr id="4" name="Рисунок 3" descr="p000002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488" y="3714752"/>
            <a:ext cx="5214974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Витамин 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- Капуста, салат, шпинат.</a:t>
            </a:r>
            <a:endParaRPr lang="ru-RU" dirty="0" smtClean="0"/>
          </a:p>
          <a:p>
            <a:r>
              <a:rPr lang="ru-RU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- Наиболее ценными можно назвать растительные</a:t>
            </a:r>
            <a:endParaRPr lang="ru-RU" dirty="0" smtClean="0"/>
          </a:p>
          <a:p>
            <a:r>
              <a:rPr lang="ru-RU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 масла, особенно нерафинированные. </a:t>
            </a:r>
            <a:endParaRPr lang="ru-RU" dirty="0" smtClean="0"/>
          </a:p>
          <a:p>
            <a:r>
              <a:rPr lang="ru-RU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- Необходим  для развития детского организма. </a:t>
            </a:r>
            <a:endParaRPr lang="ru-RU" dirty="0" smtClean="0"/>
          </a:p>
          <a:p>
            <a:r>
              <a:rPr lang="ru-RU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- Полезен при малокровии, нервных заболеваниях.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093je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786190"/>
            <a:ext cx="2586630" cy="30718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600200"/>
            <a:ext cx="7210452" cy="440056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- Важнейший источник витаминов. </a:t>
            </a:r>
            <a:endParaRPr lang="ru-RU" dirty="0" smtClean="0"/>
          </a:p>
          <a:p>
            <a:r>
              <a:rPr lang="ru-RU" b="1" dirty="0" smtClean="0"/>
              <a:t>- Стимулируют процессы обмена веществ. </a:t>
            </a:r>
            <a:endParaRPr lang="ru-RU" dirty="0" smtClean="0"/>
          </a:p>
          <a:p>
            <a:r>
              <a:rPr lang="ru-RU" b="1" dirty="0" smtClean="0"/>
              <a:t>- Повышают сопротивляемость к инфекциям. </a:t>
            </a:r>
            <a:endParaRPr lang="ru-RU" dirty="0" smtClean="0"/>
          </a:p>
          <a:p>
            <a:r>
              <a:rPr lang="ru-RU" b="1" dirty="0" smtClean="0"/>
              <a:t>- Обеспечивает стойкость организма  к стрессовым ситуациям. </a:t>
            </a:r>
            <a:endParaRPr lang="ru-RU" dirty="0" smtClean="0"/>
          </a:p>
          <a:p>
            <a:r>
              <a:rPr lang="ru-RU" b="1" dirty="0" smtClean="0"/>
              <a:t>- Выводят из организма лишнюю влагу. </a:t>
            </a:r>
            <a:endParaRPr lang="ru-RU" dirty="0" smtClean="0"/>
          </a:p>
          <a:p>
            <a:r>
              <a:rPr lang="ru-RU" b="1" dirty="0" smtClean="0"/>
              <a:t>- Улучшают работу кишечника. </a:t>
            </a:r>
            <a:endParaRPr lang="ru-RU" dirty="0" smtClean="0"/>
          </a:p>
          <a:p>
            <a:r>
              <a:rPr lang="ru-RU" b="1" dirty="0" smtClean="0"/>
              <a:t>- Помогают выведению холестерина.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slide0005_image005.jpg"/>
          <p:cNvPicPr/>
          <p:nvPr/>
        </p:nvPicPr>
        <p:blipFill>
          <a:blip r:embed="rId2"/>
          <a:stretch>
            <a:fillRect/>
          </a:stretch>
        </p:blipFill>
        <p:spPr>
          <a:xfrm flipH="1">
            <a:off x="5500689" y="5429264"/>
            <a:ext cx="785819" cy="1428736"/>
          </a:xfrm>
          <a:prstGeom prst="rect">
            <a:avLst/>
          </a:prstGeom>
        </p:spPr>
      </p:pic>
      <p:pic>
        <p:nvPicPr>
          <p:cNvPr id="5" name="Рисунок 4" descr="depositphotos_2814980-Orange-pyramid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428728" y="5572140"/>
            <a:ext cx="2857520" cy="12858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Рецепт самодельного сока.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Возьми чистую кастрюлю, чайную ложку, чашку, столовую ложку.</a:t>
            </a:r>
            <a:endParaRPr lang="ru-RU" dirty="0" smtClean="0"/>
          </a:p>
          <a:p>
            <a:r>
              <a:rPr lang="ru-RU" b="1" dirty="0" smtClean="0"/>
              <a:t> Тебе понадобится: один литр молока, один литр апельсинового сока, корица. В кастрюлю налей литр молока, три чашки апельсинового сока, положи половину чайной ложки корицы.</a:t>
            </a:r>
            <a:endParaRPr lang="ru-RU" dirty="0" smtClean="0"/>
          </a:p>
          <a:p>
            <a:r>
              <a:rPr lang="ru-RU" b="1" dirty="0" smtClean="0"/>
              <a:t>Перемешай всё столовой ложкой.	</a:t>
            </a:r>
            <a:endParaRPr lang="ru-RU" dirty="0" smtClean="0"/>
          </a:p>
          <a:p>
            <a:r>
              <a:rPr lang="ru-RU" b="1" dirty="0" smtClean="0"/>
              <a:t> Твоё блюдо готово!                                           Угощайся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  <p:pic>
        <p:nvPicPr>
          <p:cNvPr id="6" name="Рисунок 5" descr="092f3fbcf4258fc5399ba8feb3768c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143380"/>
            <a:ext cx="2643173" cy="27146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55620"/>
          </a:xfrm>
        </p:spPr>
        <p:txBody>
          <a:bodyPr/>
          <a:lstStyle/>
          <a:p>
            <a:r>
              <a:rPr lang="ru-RU" b="1" dirty="0" smtClean="0"/>
              <a:t> Это интересно!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85720" y="2285992"/>
            <a:ext cx="3657600" cy="271464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- История консервирования продуктов  насчитывает несколько тысячелетий.</a:t>
            </a:r>
            <a:endParaRPr lang="ru-RU" dirty="0" smtClean="0"/>
          </a:p>
          <a:p>
            <a:r>
              <a:rPr lang="ru-RU" b="1" dirty="0" smtClean="0"/>
              <a:t>- Первые салаты были придуман римлянами ещё до рождения Христа.</a:t>
            </a:r>
            <a:endParaRPr lang="ru-RU" dirty="0" smtClean="0"/>
          </a:p>
          <a:p>
            <a:r>
              <a:rPr lang="ru-RU" b="1" dirty="0" smtClean="0"/>
              <a:t>- Картофель появился в конце 18 века, в начале 19.	</a:t>
            </a:r>
            <a:endParaRPr lang="ru-RU" dirty="0" smtClean="0"/>
          </a:p>
          <a:p>
            <a:r>
              <a:rPr lang="ru-RU" b="1" dirty="0" smtClean="0"/>
              <a:t>- Помидор в середине 19 века в Италии</a:t>
            </a:r>
            <a:endParaRPr lang="ru-RU" dirty="0" smtClean="0"/>
          </a:p>
          <a:p>
            <a:r>
              <a:rPr lang="ru-RU" b="1" dirty="0" smtClean="0"/>
              <a:t>  называли золотое яблоко, а  во Франции за красивую и яркую </a:t>
            </a:r>
            <a:endParaRPr lang="ru-RU" dirty="0" smtClean="0"/>
          </a:p>
          <a:p>
            <a:r>
              <a:rPr lang="ru-RU" b="1" dirty="0" smtClean="0"/>
              <a:t>  окраску – яблоко любви. </a:t>
            </a:r>
            <a:endParaRPr lang="ru-RU" dirty="0" smtClean="0"/>
          </a:p>
          <a:p>
            <a:r>
              <a:rPr lang="ru-RU" b="1" dirty="0" smtClean="0"/>
              <a:t>- Родиной персика считается Центральный и Северный Китай.    Поскольку в Европу эти плоды пришли из Персии, древние римские</a:t>
            </a:r>
            <a:endParaRPr lang="ru-RU" dirty="0" smtClean="0"/>
          </a:p>
          <a:p>
            <a:r>
              <a:rPr lang="ru-RU" b="1" dirty="0" smtClean="0"/>
              <a:t>писатели-историки дали им абсолютно такое же название.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429123" y="428604"/>
            <a:ext cx="3600451" cy="581979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 Советы по кулинарной обработке овощей.</a:t>
            </a:r>
            <a:endParaRPr lang="ru-RU" dirty="0" smtClean="0"/>
          </a:p>
          <a:p>
            <a:r>
              <a:rPr lang="ru-RU" b="1" dirty="0" smtClean="0"/>
              <a:t>- очищать и измельчать овощи  лучше непосредственно перед </a:t>
            </a:r>
            <a:endParaRPr lang="ru-RU" dirty="0" smtClean="0"/>
          </a:p>
          <a:p>
            <a:r>
              <a:rPr lang="ru-RU" b="1" dirty="0" smtClean="0"/>
              <a:t>  их приготовлением. </a:t>
            </a:r>
            <a:endParaRPr lang="ru-RU" dirty="0" smtClean="0"/>
          </a:p>
          <a:p>
            <a:r>
              <a:rPr lang="ru-RU" b="1" dirty="0" smtClean="0"/>
              <a:t>- Свёклу, морковь, картофель для салатов рекомендуется варить </a:t>
            </a:r>
            <a:endParaRPr lang="ru-RU" dirty="0" smtClean="0"/>
          </a:p>
          <a:p>
            <a:r>
              <a:rPr lang="ru-RU" b="1" dirty="0" smtClean="0"/>
              <a:t>  в неочищенном виде. </a:t>
            </a:r>
            <a:endParaRPr lang="ru-RU" dirty="0" smtClean="0"/>
          </a:p>
          <a:p>
            <a:r>
              <a:rPr lang="ru-RU" b="1" dirty="0" smtClean="0"/>
              <a:t>- Лук, петрушку, укроп и другую зелень лучше добавлять в уже приготовленные блюда, непосредственно перед подачей на стол. </a:t>
            </a:r>
            <a:endParaRPr lang="ru-RU" dirty="0" smtClean="0"/>
          </a:p>
          <a:p>
            <a:r>
              <a:rPr lang="ru-RU" b="1" dirty="0" smtClean="0"/>
              <a:t>-  Фрукты очищайте непосредственно перед едой, а овощи - перед приготовлением.</a:t>
            </a:r>
            <a:endParaRPr lang="ru-RU" dirty="0" smtClean="0"/>
          </a:p>
          <a:p>
            <a:r>
              <a:rPr lang="ru-RU" b="1" dirty="0" smtClean="0"/>
              <a:t>- При варке кладите плоды в уже кипящую воду (а не начинайте с холодной).</a:t>
            </a:r>
            <a:endParaRPr lang="ru-RU" dirty="0" smtClean="0"/>
          </a:p>
          <a:p>
            <a:r>
              <a:rPr lang="ru-RU" b="1" dirty="0" smtClean="0"/>
              <a:t>-  Готовые плоды не оставляйте в отваре: витамины переходят в бульон, а мякоть становится безвкусной и водянистой.</a:t>
            </a:r>
            <a:endParaRPr lang="ru-RU" dirty="0" smtClean="0"/>
          </a:p>
          <a:p>
            <a:r>
              <a:rPr lang="ru-RU" b="1" dirty="0" smtClean="0"/>
              <a:t>-  Блюда из сырых овощей солите и заправляйте соусами непосредственно перед подачей к столу.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0" y="928670"/>
            <a:ext cx="4114800" cy="857256"/>
          </a:xfrm>
        </p:spPr>
        <p:txBody>
          <a:bodyPr/>
          <a:lstStyle/>
          <a:p>
            <a:r>
              <a:rPr lang="ru-RU" dirty="0" smtClean="0"/>
              <a:t>Из истории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4876" y="0"/>
            <a:ext cx="3286124" cy="428604"/>
          </a:xfrm>
        </p:spPr>
        <p:txBody>
          <a:bodyPr/>
          <a:lstStyle/>
          <a:p>
            <a:r>
              <a:rPr lang="ru-RU" dirty="0" smtClean="0"/>
              <a:t>Это интересно!</a:t>
            </a:r>
            <a:endParaRPr lang="ru-RU" dirty="0"/>
          </a:p>
        </p:txBody>
      </p:sp>
      <p:pic>
        <p:nvPicPr>
          <p:cNvPr id="7" name="Рисунок 6" descr="1195423166415281351johnny_automatic_veggies_svg_med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59" y="4643446"/>
            <a:ext cx="3500461" cy="1928826"/>
          </a:xfrm>
          <a:prstGeom prst="rect">
            <a:avLst/>
          </a:prstGeom>
        </p:spPr>
      </p:pic>
      <p:pic>
        <p:nvPicPr>
          <p:cNvPr id="9" name="Рисунок 8" descr="depositphotos_2288346-Fresh-vegetab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860" y="5357826"/>
            <a:ext cx="2168353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Как лечиться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      овощами и фруктами?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1714488"/>
            <a:ext cx="2357454" cy="4457712"/>
          </a:xfrm>
        </p:spPr>
        <p:txBody>
          <a:bodyPr>
            <a:normAutofit fontScale="32500" lnSpcReduction="20000"/>
          </a:bodyPr>
          <a:lstStyle/>
          <a:p>
            <a:r>
              <a:rPr lang="ru-RU" b="1" dirty="0" smtClean="0"/>
              <a:t>- Свекольный сок необходим людям, страдающим гипертонией. Очень полезен при весенней усталости, малокровии, упадке сил, после болезни.</a:t>
            </a:r>
            <a:endParaRPr lang="ru-RU" dirty="0" smtClean="0"/>
          </a:p>
          <a:p>
            <a:r>
              <a:rPr lang="ru-RU" b="1" dirty="0" smtClean="0"/>
              <a:t> - Морковный сок, например, применяется при лечении расстройств органов пищеварения, картофельный сок — при лечении язвы желудка, а капустный — гастрита. </a:t>
            </a:r>
            <a:endParaRPr lang="ru-RU" dirty="0" smtClean="0"/>
          </a:p>
          <a:p>
            <a:r>
              <a:rPr lang="ru-RU" b="1" dirty="0" smtClean="0"/>
              <a:t>- Лук уменьшает вероятность развития рака. Порезанный лук повышает содержание питательных веществ.</a:t>
            </a:r>
            <a:endParaRPr lang="ru-RU" dirty="0" smtClean="0"/>
          </a:p>
          <a:p>
            <a:r>
              <a:rPr lang="ru-RU" b="1" dirty="0" smtClean="0"/>
              <a:t>- Тыква. Оранжевая тыква – чемпион среди всех овощей по содержанию железа. Поэтому ее хорошо употреблять людям, страдающим анемией. Кроме многих витаминов в ней содержатся такие редкие витамины, как Т, ускоряющий обменные процессы в организме и K, необходимый для свертывания крови.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00628" y="3143248"/>
            <a:ext cx="2927220" cy="3028952"/>
          </a:xfrm>
        </p:spPr>
        <p:txBody>
          <a:bodyPr>
            <a:normAutofit fontScale="32500" lnSpcReduction="20000"/>
          </a:bodyPr>
          <a:lstStyle/>
          <a:p>
            <a:r>
              <a:rPr lang="ru-RU" b="1" dirty="0" smtClean="0"/>
              <a:t>- Чеснок уменьшает количество вредного холестерина, понижает кровяное давление и даже снижает риск рака желудка и толстой кишки. Добавляйте его в различные блюда. Используют его также при нагноительных заболеваниях легких - бронхите. Ингаляциями из чеснока лечат больных с ангинами, гриппом, бронхиальную астму.</a:t>
            </a:r>
            <a:br>
              <a:rPr lang="ru-RU" b="1" dirty="0" smtClean="0"/>
            </a:br>
            <a:r>
              <a:rPr lang="ru-RU" b="1" dirty="0" smtClean="0"/>
              <a:t> - Малина и малиновый сок -  жаропонижающее и потогонное средство. Способностью сбивать температуру малина обязана салициловой кислоте, которая содержится в ней в достаточно большом количестве.</a:t>
            </a:r>
            <a:endParaRPr lang="ru-RU" dirty="0" smtClean="0"/>
          </a:p>
          <a:p>
            <a:r>
              <a:rPr lang="ru-RU" b="1" dirty="0" smtClean="0"/>
              <a:t>Редька -  полезна при сахарном диабете, сок редьки оказывает мочегонное, желчегонное, ранозаживляющее, бактерицидное действие, улучшает пищеварение и обмен веществ. Компрессы на основе редьки помогают при подагре, радикулите. Достоверно известно, что редька стимулирует выделение желудочного сока и улучшает аппетит.</a:t>
            </a:r>
            <a:endParaRPr lang="ru-RU" dirty="0" smtClean="0"/>
          </a:p>
          <a:p>
            <a:r>
              <a:rPr lang="ru-RU" i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oneon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20" y="4643446"/>
            <a:ext cx="2643206" cy="1928826"/>
          </a:xfrm>
          <a:prstGeom prst="rect">
            <a:avLst/>
          </a:prstGeom>
        </p:spPr>
      </p:pic>
      <p:pic>
        <p:nvPicPr>
          <p:cNvPr id="6" name="Рисунок 5" descr="slide0021_image020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357950" y="928671"/>
            <a:ext cx="2286016" cy="207170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788</Words>
  <Application>Microsoft Office PowerPoint</Application>
  <PresentationFormat>Экран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Овощи и фрукты – витаминные     продукты </vt:lpstr>
      <vt:lpstr>Витамин В. </vt:lpstr>
      <vt:lpstr>Слайд 3</vt:lpstr>
      <vt:lpstr>Витамин А</vt:lpstr>
      <vt:lpstr>Витамин Е</vt:lpstr>
      <vt:lpstr>Соки. </vt:lpstr>
      <vt:lpstr> Рецепт самодельного сока. </vt:lpstr>
      <vt:lpstr> Это интересно!</vt:lpstr>
      <vt:lpstr> Как лечиться               овощами и фруктами?</vt:lpstr>
      <vt:lpstr>Реклама.</vt:lpstr>
      <vt:lpstr>Выводы.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 и фрукты - витаминные продукты.</dc:title>
  <dc:creator>Admin</dc:creator>
  <cp:lastModifiedBy>Admin</cp:lastModifiedBy>
  <cp:revision>13</cp:revision>
  <dcterms:created xsi:type="dcterms:W3CDTF">2011-04-17T14:43:20Z</dcterms:created>
  <dcterms:modified xsi:type="dcterms:W3CDTF">2011-11-03T15:55:00Z</dcterms:modified>
</cp:coreProperties>
</file>