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BF11E0-C8B2-4749-B49E-4EC722EA1B5A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B28DC5-16AA-4909-9D35-6775D8B842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000108"/>
            <a:ext cx="8229600" cy="1571635"/>
          </a:xfrm>
        </p:spPr>
        <p:txBody>
          <a:bodyPr/>
          <a:lstStyle/>
          <a:p>
            <a:r>
              <a:rPr lang="ru-RU" dirty="0" smtClean="0"/>
              <a:t>Что такое толерантность?</a:t>
            </a:r>
            <a:endParaRPr lang="ru-RU" dirty="0"/>
          </a:p>
        </p:txBody>
      </p:sp>
      <p:pic>
        <p:nvPicPr>
          <p:cNvPr id="60418" name="Picture 2" descr="http://im2-tub-ru.yandex.net/i?id=1024883-3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345019"/>
            <a:ext cx="3357586" cy="2941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3684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2285992"/>
            <a:ext cx="7358114" cy="40005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/>
              <a:t>Толерантность  - это терпимость к чужим мнениям, верованиям, поведению, готовность  к взаимопониманию с людьми иной культуры, национальности, религии или национальной среды, это возможность услышать другого, понять иного.</a:t>
            </a:r>
            <a:endParaRPr lang="ru-RU" sz="3200" dirty="0"/>
          </a:p>
        </p:txBody>
      </p:sp>
      <p:pic>
        <p:nvPicPr>
          <p:cNvPr id="5" name="Рисунок 4" descr="http://im8-tub-ru.yandex.net/i?id=449801080-15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57256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2-tub-ru.yandex.net/i?id=167276689-20-72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857232"/>
            <a:ext cx="385765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0000010189-540x4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7" y="857232"/>
            <a:ext cx="3286149" cy="3151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2" name="Picture 4" descr="http://im0-tub-ru.yandex.net/i?id=592666511-1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929066"/>
            <a:ext cx="3714776" cy="2714644"/>
          </a:xfrm>
          <a:prstGeom prst="rect">
            <a:avLst/>
          </a:prstGeom>
          <a:noFill/>
        </p:spPr>
      </p:pic>
      <p:pic>
        <p:nvPicPr>
          <p:cNvPr id="63494" name="Picture 6" descr="http://im4-tub-ru.yandex.net/i?id=222175521-0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714752"/>
            <a:ext cx="2357454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2-tub-ru.yandex.net/i?id=392769574-70-72&amp;n=2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1428736"/>
            <a:ext cx="435771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-ru.yandex.net/i?id=454631781-17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42852"/>
            <a:ext cx="564360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4" name="Picture 2" descr="http://im7-tub-ru.yandex.net/i?id=113193012-1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1714488"/>
            <a:ext cx="3857652" cy="3015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</TotalTime>
  <Words>39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Что такое толерантность?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толерантность?</dc:title>
  <dc:creator>Admin</dc:creator>
  <cp:lastModifiedBy>Admin</cp:lastModifiedBy>
  <cp:revision>5</cp:revision>
  <dcterms:created xsi:type="dcterms:W3CDTF">2012-11-06T12:41:44Z</dcterms:created>
  <dcterms:modified xsi:type="dcterms:W3CDTF">2012-11-06T13:28:51Z</dcterms:modified>
</cp:coreProperties>
</file>