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5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8C906D-EB23-4D44-80AD-568A0A868B5F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9C659E-24AB-47E9-AC3A-53903C169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826E-DAC2-4177-87AE-2B09472F65D5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86A3A-CEBF-4A47-96E5-3F005B843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3A6575-5A83-4C05-A4A3-4E021AA4CBDE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D490DCB-530E-4F2A-81B7-27313E159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3D32-3B6A-4004-8F5B-360BADF2908F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89958-986F-483A-AEFF-E7A6637E7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B843FC2-B086-4CD9-B660-C77E5F2F038E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4C86F9-18D1-4C26-AFD4-DB91D13C3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DF47-8C8B-4CE8-8093-7BEE4D21CCA4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06CC-0B94-4318-9155-2381802A6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3121-C4B2-4B20-8CD1-27E8AE21B9CC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B4176-439A-422F-93DF-12DAEE247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6EBC0-CFB2-44FE-9BBC-FFEF11D757B7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788CE-ED6A-47FC-86EA-8726712EC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ABF7-3455-4BB9-9A73-F8BE53980D4C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FDCC-C09E-4492-AB4D-BB57A9051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0967-44DC-4DE0-92B2-4B6B3D842AC4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025AC-F4A4-4A1F-9385-F1F3B3AB7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A53BEC-46EC-4619-B4B9-BE52F06A5A4E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1DC84E-1213-4993-BD85-D6BFAA292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80147E-5C6C-4955-A0A5-356A6C32F6B1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71A0B9-9C35-49A4-B16E-BA7EEB47C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9" r:id="rId2"/>
    <p:sldLayoutId id="214748375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8" r:id="rId9"/>
    <p:sldLayoutId id="2147483755" r:id="rId10"/>
    <p:sldLayoutId id="21474837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s-egla.caduk.ru/DswMedia/ukazomprezidentarossiyskoyfederaciiot1iyunya2012goda761.docx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5" descr="mozyr_mnogodetn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4925" y="1857375"/>
            <a:ext cx="6481763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000264"/>
          </a:xfrm>
          <a:scene3d>
            <a:camera prst="orthographicFront"/>
            <a:lightRig rig="freezing" dir="t">
              <a:rot lat="0" lon="0" rev="5640000"/>
            </a:lightRig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Семья и семейные ценности</a:t>
            </a:r>
            <a:endParaRPr lang="ru-RU" dirty="0"/>
          </a:p>
        </p:txBody>
      </p:sp>
    </p:spTree>
  </p:cSld>
  <p:clrMapOvr>
    <a:masterClrMapping/>
  </p:clrMapOvr>
  <p:transition advTm="3359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2" descr="famil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357438"/>
            <a:ext cx="74295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3357610"/>
            <a:ext cx="7242048" cy="54292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u="sng" dirty="0" smtClean="0"/>
              <a:t>Семья и семейные ценности – это важнейший фундамент, на котором строится жизнь любого человека.</a:t>
            </a:r>
            <a:endParaRPr lang="ru-RU" sz="3200" dirty="0"/>
          </a:p>
        </p:txBody>
      </p:sp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 descr="320051_w640_h640_9f94152f9dc28502dbdbd202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1428750"/>
            <a:ext cx="30003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3951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Что может быть семьи дороже?</a:t>
            </a:r>
            <a:br>
              <a:rPr lang="ru-RU" sz="2400" dirty="0" smtClean="0"/>
            </a:br>
            <a:r>
              <a:rPr lang="ru-RU" sz="2400" dirty="0" smtClean="0"/>
              <a:t>Теплом встречает отчий дом,</a:t>
            </a:r>
            <a:br>
              <a:rPr lang="ru-RU" sz="2400" dirty="0" smtClean="0"/>
            </a:br>
            <a:r>
              <a:rPr lang="ru-RU" sz="2400" dirty="0" smtClean="0"/>
              <a:t>Здесь ждут тебя всегда с любовью,</a:t>
            </a:r>
            <a:br>
              <a:rPr lang="ru-RU" sz="2400" dirty="0" smtClean="0"/>
            </a:br>
            <a:r>
              <a:rPr lang="ru-RU" sz="2400" dirty="0" smtClean="0"/>
              <a:t>И провожают в путь с добром!</a:t>
            </a:r>
            <a:br>
              <a:rPr lang="ru-RU" sz="2400" dirty="0" smtClean="0"/>
            </a:br>
            <a:r>
              <a:rPr lang="ru-RU" sz="2400" dirty="0" smtClean="0"/>
              <a:t>Отец и мать, и дети дружно</a:t>
            </a:r>
            <a:br>
              <a:rPr lang="ru-RU" sz="2400" dirty="0" smtClean="0"/>
            </a:br>
            <a:r>
              <a:rPr lang="ru-RU" sz="2400" dirty="0" smtClean="0"/>
              <a:t>Сидят за праздничным столом,</a:t>
            </a:r>
            <a:br>
              <a:rPr lang="ru-RU" sz="2400" dirty="0" smtClean="0"/>
            </a:br>
            <a:r>
              <a:rPr lang="ru-RU" sz="2400" dirty="0" smtClean="0"/>
              <a:t>И вместе им совсем не скучно,</a:t>
            </a:r>
            <a:br>
              <a:rPr lang="ru-RU" sz="2400" dirty="0" smtClean="0"/>
            </a:br>
            <a:r>
              <a:rPr lang="ru-RU" sz="2400" dirty="0" smtClean="0"/>
              <a:t>А интересно впятером.</a:t>
            </a:r>
            <a:br>
              <a:rPr lang="ru-RU" sz="2400" dirty="0" smtClean="0"/>
            </a:br>
            <a:r>
              <a:rPr lang="ru-RU" sz="2400" dirty="0" smtClean="0"/>
              <a:t>Малыш для старших как любимец,</a:t>
            </a:r>
            <a:br>
              <a:rPr lang="ru-RU" sz="2400" dirty="0" smtClean="0"/>
            </a:br>
            <a:r>
              <a:rPr lang="ru-RU" sz="2400" dirty="0" smtClean="0"/>
              <a:t>Родители - во всем мудрей,</a:t>
            </a:r>
            <a:br>
              <a:rPr lang="ru-RU" sz="2400" dirty="0" smtClean="0"/>
            </a:br>
            <a:r>
              <a:rPr lang="ru-RU" sz="2400" dirty="0" smtClean="0"/>
              <a:t>Любимый папа - друг, кормилец,</a:t>
            </a:r>
            <a:br>
              <a:rPr lang="ru-RU" sz="2400" dirty="0" smtClean="0"/>
            </a:br>
            <a:r>
              <a:rPr lang="ru-RU" sz="2400" dirty="0" smtClean="0"/>
              <a:t>А мама ближе всех, родней.</a:t>
            </a:r>
            <a:br>
              <a:rPr lang="ru-RU" sz="2400" dirty="0" smtClean="0"/>
            </a:br>
            <a:r>
              <a:rPr lang="ru-RU" sz="2400" dirty="0" smtClean="0"/>
              <a:t>Любите! И цените счастье!</a:t>
            </a:r>
            <a:br>
              <a:rPr lang="ru-RU" sz="2400" dirty="0" smtClean="0"/>
            </a:br>
            <a:r>
              <a:rPr lang="ru-RU" sz="2400" dirty="0" smtClean="0"/>
              <a:t>Оно рождается в семье,</a:t>
            </a:r>
            <a:br>
              <a:rPr lang="ru-RU" sz="2400" dirty="0" smtClean="0"/>
            </a:br>
            <a:r>
              <a:rPr lang="ru-RU" sz="2400" dirty="0" smtClean="0"/>
              <a:t>Что может быть ее дороже</a:t>
            </a:r>
            <a:br>
              <a:rPr lang="ru-RU" sz="2400" dirty="0" smtClean="0"/>
            </a:br>
            <a:r>
              <a:rPr lang="ru-RU" sz="2400" dirty="0" smtClean="0"/>
              <a:t>На этой сказочной земле.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advTm="31047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3" descr="semya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43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8013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Берегите свою семью!</a:t>
            </a:r>
            <a:endParaRPr lang="ru-RU" dirty="0"/>
          </a:p>
        </p:txBody>
      </p:sp>
    </p:spTree>
  </p:cSld>
  <p:clrMapOvr>
    <a:masterClrMapping/>
  </p:clrMapOvr>
  <p:transition advTm="2641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214313" y="357188"/>
            <a:ext cx="8715375" cy="62865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b="1" u="sng" smtClean="0"/>
              <a:t>Уважаемые родители!</a:t>
            </a: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b="1" smtClean="0"/>
              <a:t>В соответствии с Указом Президента Российской</a:t>
            </a:r>
            <a:r>
              <a:rPr lang="ru-RU" b="1" smtClean="0">
                <a:latin typeface="Arial" charset="0"/>
              </a:rPr>
              <a:t> </a:t>
            </a:r>
            <a:r>
              <a:rPr lang="ru-RU" b="1" smtClean="0"/>
              <a:t>Федерации </a:t>
            </a: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b="1" smtClean="0"/>
              <a:t>«О Национальной стратегии действий в интересах детей на 2012-2017 годы» </a:t>
            </a: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b="1" smtClean="0"/>
              <a:t>объявлен безусловный приоритет семьи и семейных ценностей.</a:t>
            </a: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smtClean="0"/>
              <a:t> </a:t>
            </a:r>
            <a:r>
              <a:rPr lang="ru-RU" b="1" i="1" u="sng" smtClean="0"/>
              <a:t>Семья</a:t>
            </a:r>
            <a:r>
              <a:rPr lang="ru-RU" b="1" i="1" smtClean="0"/>
              <a:t> – поистине высокое творенье.</a:t>
            </a: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b="1" i="1" smtClean="0"/>
              <a:t>Она заслон надёжный и причал.</a:t>
            </a: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b="1" i="1" smtClean="0"/>
              <a:t>Она даёт призванье и рожденье</a:t>
            </a:r>
            <a:r>
              <a:rPr lang="ru-RU" i="1" smtClean="0"/>
              <a:t>.</a:t>
            </a: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b="1" i="1" smtClean="0"/>
              <a:t>Она для нас основа всех начал.</a:t>
            </a: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b="1" i="1" smtClean="0"/>
              <a:t>Е.А. Мухачёва</a:t>
            </a:r>
            <a:endParaRPr lang="ru-RU" smtClean="0"/>
          </a:p>
        </p:txBody>
      </p:sp>
    </p:spTree>
  </p:cSld>
  <p:clrMapOvr>
    <a:masterClrMapping/>
  </p:clrMapOvr>
  <p:transition advTm="20485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3075" y="603248"/>
            <a:ext cx="8207448" cy="56452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i="1" dirty="0" smtClean="0"/>
              <a:t>Семья – это особый институт социализации ребенка, она является важной социальной средой формирования личности. Ребенок в семье выполняет особые функции, приобретает опыт положительных детско-родительских отношений, осваивает семейные роли, учится ответственности и самостоятельности.           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advTm="17125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0_a0f69_4ad50a53_X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3"/>
            <a:ext cx="8143875" cy="678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1285875" y="571500"/>
            <a:ext cx="72151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rebuchet MS" pitchFamily="34" charset="0"/>
              </a:rPr>
              <a:t>Для каждого из нас слово «семья» имеет свое значение.</a:t>
            </a:r>
            <a:endParaRPr lang="ru-RU" sz="4000">
              <a:latin typeface="Trebuchet MS" pitchFamily="34" charset="0"/>
            </a:endParaRPr>
          </a:p>
        </p:txBody>
      </p:sp>
    </p:spTree>
  </p:cSld>
  <p:clrMapOvr>
    <a:masterClrMapping/>
  </p:clrMapOvr>
  <p:transition advTm="4312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4" descr="683aeee3c276b488edef565097e_prev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962275"/>
            <a:ext cx="5876925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7242048" cy="342902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в словаре С.И. Ожегова: «Семья — группа живущих вместе близких родственников»</a:t>
            </a:r>
            <a:endParaRPr lang="ru-RU" dirty="0"/>
          </a:p>
        </p:txBody>
      </p:sp>
    </p:spTree>
  </p:cSld>
  <p:clrMapOvr>
    <a:masterClrMapping/>
  </p:clrMapOvr>
  <p:transition advTm="7594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 descr="i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3040063"/>
            <a:ext cx="558800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25183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В произведении Юрия </a:t>
            </a:r>
            <a:r>
              <a:rPr lang="ru-RU" i="1" dirty="0" err="1" smtClean="0"/>
              <a:t>Куранова</a:t>
            </a:r>
            <a:r>
              <a:rPr lang="ru-RU" i="1" dirty="0" smtClean="0"/>
              <a:t> «Тепло родного очага» так раскрывается понятие «семья»: семь — я. То есть я повторен в детях моих семь раз</a:t>
            </a:r>
            <a:endParaRPr lang="ru-RU" dirty="0"/>
          </a:p>
        </p:txBody>
      </p:sp>
    </p:spTree>
  </p:cSld>
  <p:clrMapOvr>
    <a:masterClrMapping/>
  </p:clrMapOvr>
  <p:transition advTm="10484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5992"/>
            <a:ext cx="7242048" cy="385765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 </a:t>
            </a:r>
            <a:br>
              <a:rPr lang="ru-RU" sz="4800" dirty="0" smtClean="0"/>
            </a:br>
            <a:r>
              <a:rPr lang="ru-RU" sz="4800" dirty="0" smtClean="0"/>
              <a:t>Семья - это и школа любви, и школа нравственности, источник наших самых сокровенных ценностей.</a:t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 advTm="6485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1093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hlinkClick r:id="rId2"/>
              </a:rPr>
              <a:t>Может ли существовать идеальная семья? Как она должна выглядеть? Чтобы сделать семью школой любви, важно отыскать истинные семейные ценности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8609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642938"/>
            <a:ext cx="7242175" cy="5286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1506" name="Рисунок 2" descr="https://docs.google.com/viewer?url=http%3A%2F%2Fnsportal.ru%2Fsites%2Fdefault%2Ffiles%2F2012%2F8%2Fsemya_i_semeynye_cennosti.ppt&amp;docid=5a09111c455e6ead7be7328fae67372b&amp;a=bi&amp;pagenumber=5&amp;w=5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15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985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57</Words>
  <Application>Microsoft Office PowerPoint</Application>
  <PresentationFormat>On-screen Show (4:3)</PresentationFormat>
  <Paragraphs>10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Twilight Angel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семейные ценности</dc:title>
  <dc:creator>Twilight Angel</dc:creator>
  <cp:lastModifiedBy>Admin</cp:lastModifiedBy>
  <cp:revision>15</cp:revision>
  <dcterms:created xsi:type="dcterms:W3CDTF">2012-09-10T17:40:07Z</dcterms:created>
  <dcterms:modified xsi:type="dcterms:W3CDTF">2012-09-13T10:27:22Z</dcterms:modified>
</cp:coreProperties>
</file>