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9" r:id="rId3"/>
    <p:sldId id="257" r:id="rId4"/>
    <p:sldId id="265" r:id="rId5"/>
    <p:sldId id="258" r:id="rId6"/>
    <p:sldId id="266" r:id="rId7"/>
    <p:sldId id="259" r:id="rId8"/>
    <p:sldId id="267" r:id="rId9"/>
    <p:sldId id="263" r:id="rId10"/>
    <p:sldId id="268" r:id="rId11"/>
    <p:sldId id="264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6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explosion val="12"/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куклы Беби Бон</c:v>
                </c:pt>
                <c:pt idx="1">
                  <c:v>Барби</c:v>
                </c:pt>
                <c:pt idx="2">
                  <c:v>Не играют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0.18000000000000016</c:v>
                </c:pt>
                <c:pt idx="2">
                  <c:v>0.30000000000000032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738760171373829"/>
          <c:y val="0.31424527660459461"/>
          <c:w val="0.38407909409905261"/>
          <c:h val="0.48356210405068173"/>
        </c:manualLayout>
      </c:layout>
      <c:txPr>
        <a:bodyPr/>
        <a:lstStyle/>
        <a:p>
          <a:pPr>
            <a:defRPr sz="3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4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роботы</c:v>
                </c:pt>
                <c:pt idx="1">
                  <c:v>не играют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108486439195099"/>
          <c:y val="0.30702539264817041"/>
          <c:w val="0.36038188976377994"/>
          <c:h val="0.48027735005645922"/>
        </c:manualLayout>
      </c:layout>
      <c:txPr>
        <a:bodyPr/>
        <a:lstStyle/>
        <a:p>
          <a:pPr>
            <a:defRPr sz="3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dLbls>
            <c:txPr>
              <a:bodyPr/>
              <a:lstStyle/>
              <a:p>
                <a:pPr>
                  <a:defRPr sz="3600" b="1">
                    <a:latin typeface="Constantia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Голышок - пупсик</c:v>
                </c:pt>
                <c:pt idx="1">
                  <c:v>Бумажные куклы</c:v>
                </c:pt>
                <c:pt idx="2">
                  <c:v>Пластмассовые куклы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0.3200000000000004</c:v>
                </c:pt>
                <c:pt idx="1">
                  <c:v>0.28000000000000008</c:v>
                </c:pt>
                <c:pt idx="2">
                  <c:v>0.4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040390784485197"/>
          <c:y val="0.2647503437070366"/>
          <c:w val="0.39570720326625886"/>
          <c:h val="0.64897137857767873"/>
        </c:manualLayout>
      </c:layout>
      <c:txPr>
        <a:bodyPr/>
        <a:lstStyle/>
        <a:p>
          <a:pPr>
            <a:defRPr sz="3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dLbls>
            <c:txPr>
              <a:bodyPr/>
              <a:lstStyle/>
              <a:p>
                <a:pPr>
                  <a:defRPr sz="4000" b="1">
                    <a:latin typeface="Constantia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Солдатики</c:v>
                </c:pt>
                <c:pt idx="1">
                  <c:v>Машинки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0.46</c:v>
                </c:pt>
                <c:pt idx="1">
                  <c:v>0.52</c:v>
                </c:pt>
                <c:pt idx="2">
                  <c:v>2.0000000000000011E-2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543821514705355"/>
          <c:y val="0.29190276883451427"/>
          <c:w val="0.37544503954537828"/>
          <c:h val="0.50773817856043002"/>
        </c:manualLayout>
      </c:layout>
      <c:txPr>
        <a:bodyPr/>
        <a:lstStyle/>
        <a:p>
          <a:pPr>
            <a:defRPr sz="3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988E-C64E-429F-9F91-08D647711584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F514-65A9-4C16-9599-5BB2CA73C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1ACC-2955-4454-AA08-A7CF5EEAA3A5}" type="datetime1">
              <a:rPr lang="ru-RU" smtClean="0"/>
              <a:t>12.01.2013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1839-818E-46A5-98A7-0B7DEC697CF3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65AF-7842-4103-B297-001A30BB7DBD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ADDE-5B82-45C8-B69F-0642F49E8537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2CAF-6BA4-4036-B684-FF2903821A3F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4B76-7A80-47B4-9FFD-56BE67E0F8D1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AA7-BC35-43BC-8730-B60EF90A9A35}" type="datetime1">
              <a:rPr lang="ru-RU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D66F-BA05-4044-A8F0-326AF1CB34AD}" type="datetime1">
              <a:rPr lang="ru-RU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10EC-CEAF-4A25-8689-8ED695E183E5}" type="datetime1">
              <a:rPr lang="ru-RU" smtClean="0"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D56-AB91-4CE7-A961-66A55A0C2982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576-E550-4656-847D-81AC4AB507A1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7FCBC2-EC95-46FB-B419-0725E2B6D52D}" type="datetime1">
              <a:rPr lang="ru-RU" smtClean="0"/>
              <a:t>12.01.2013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3258E8-C427-46DE-A7B7-7C9403BA49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Исследовательский проект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57620" y="2285992"/>
            <a:ext cx="5030510" cy="17526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 какие куклы мы играем?</a:t>
            </a:r>
            <a:endParaRPr lang="ru-RU" sz="4800" b="1" dirty="0"/>
          </a:p>
        </p:txBody>
      </p:sp>
      <p:pic>
        <p:nvPicPr>
          <p:cNvPr id="5" name="Рисунок 4" descr="http://papa-vlad.narod.ru/data/chtenie/CHto-nravitsja-detjam.files/0007-006-Igrat-v-kukl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821430" cy="5084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14942" y="4286256"/>
            <a:ext cx="392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 а класс</a:t>
            </a:r>
          </a:p>
          <a:p>
            <a:r>
              <a:rPr lang="ru-RU" sz="2400" b="1" dirty="0" smtClean="0"/>
              <a:t>МОУ СОШ №5</a:t>
            </a:r>
          </a:p>
          <a:p>
            <a:r>
              <a:rPr lang="ru-RU" sz="2400" b="1" dirty="0" smtClean="0"/>
              <a:t>Упоров </a:t>
            </a:r>
            <a:r>
              <a:rPr lang="ru-RU" sz="2400" b="1" dirty="0" smtClean="0"/>
              <a:t>Егор,       руководитель Юркина  Татьяна Ивановна</a:t>
            </a:r>
            <a:endParaRPr lang="ru-RU" sz="2400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татьяна ивановна\be8713038412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937077" cy="2357454"/>
          </a:xfrm>
          <a:prstGeom prst="rect">
            <a:avLst/>
          </a:prstGeom>
          <a:noFill/>
        </p:spPr>
      </p:pic>
      <p:pic>
        <p:nvPicPr>
          <p:cNvPr id="4099" name="Picture 3" descr="E:\татьяна ивановна\Fotolia_32073610_Subscription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714356"/>
            <a:ext cx="5342172" cy="3116267"/>
          </a:xfrm>
          <a:prstGeom prst="rect">
            <a:avLst/>
          </a:prstGeom>
          <a:noFill/>
        </p:spPr>
      </p:pic>
      <p:pic>
        <p:nvPicPr>
          <p:cNvPr id="4100" name="Picture 4" descr="E:\татьяна ивановна\niva_ga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929066"/>
            <a:ext cx="3786214" cy="2743401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500034" y="928670"/>
          <a:ext cx="835824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6715172" cy="1143000"/>
          </a:xfrm>
        </p:spPr>
        <p:txBody>
          <a:bodyPr/>
          <a:lstStyle/>
          <a:p>
            <a:r>
              <a:rPr lang="ru-RU" b="1" dirty="0" smtClean="0"/>
              <a:t>ТАБЛИЦА РЕЗУЛЬТАТОВ.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397000"/>
          <a:ext cx="8715438" cy="5029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05146"/>
                <a:gridCol w="2905146"/>
                <a:gridCol w="2905146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 КАКОГО</a:t>
                      </a:r>
                      <a:r>
                        <a:rPr lang="ru-RU" sz="2400" baseline="0" dirty="0" smtClean="0"/>
                        <a:t> ВОЗРАСТА МОЖНО ИГРАТЬ В КУКЛЫ?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 КАКИХ КУКЛАХ МЕЧТАЛИ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(КУКЛЫ БУДУЩЕГО)?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МАЛЬЧИКИ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7- 9 лет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Роботы, которые двигаются, разговаривают.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ДЕВОЧКИ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</a:t>
                      </a:r>
                      <a:r>
                        <a:rPr lang="ru-RU" b="1" baseline="0" dirty="0" smtClean="0"/>
                        <a:t> 9- 10 лет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Затруднились ответить и так все есть.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МУЖЧИНЫ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13 -14 лет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Солдатики с движущимися руками и ногами.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ЖЕНЩИНЫ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</a:t>
                      </a:r>
                      <a:r>
                        <a:rPr lang="ru-RU" b="1" baseline="0" dirty="0" smtClean="0"/>
                        <a:t> 16 -17 лет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Немецкая резиновая</a:t>
                      </a:r>
                      <a:r>
                        <a:rPr lang="ru-RU" b="1" baseline="0" dirty="0" smtClean="0"/>
                        <a:t> кукла.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ВЫВОД.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Современные дети реже играют в куклы, чем дети играли раньше.</a:t>
            </a:r>
          </a:p>
          <a:p>
            <a:r>
              <a:rPr lang="ru-RU" b="1" dirty="0" smtClean="0"/>
              <a:t>Мои ровесники чаще предпочитают компьютер.</a:t>
            </a:r>
          </a:p>
          <a:p>
            <a:r>
              <a:rPr lang="ru-RU" b="1" dirty="0" smtClean="0"/>
              <a:t>Взрослые дольше играли в куклы , хотя их куклы были проще.</a:t>
            </a:r>
          </a:p>
          <a:p>
            <a:r>
              <a:rPr lang="ru-RU" b="1" dirty="0" smtClean="0"/>
              <a:t>Современные куклы- это ожившая мечта взрослых.</a:t>
            </a:r>
          </a:p>
          <a:p>
            <a:r>
              <a:rPr lang="ru-RU" b="1" dirty="0" smtClean="0"/>
              <a:t>Сейчас настолько много разных кукол, что дети даже не знают, чего бы еще пожелать.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Моя будущая тема проекта.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Чему нас учит игра в куклы и может ли компьютер полностью заменить куклу?</a:t>
            </a:r>
          </a:p>
          <a:p>
            <a:pPr algn="ctr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Цели проекта:</a:t>
            </a:r>
            <a:endParaRPr lang="ru-RU" sz="6600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Узнать, в какие куклы играли наши родители?</a:t>
            </a:r>
          </a:p>
          <a:p>
            <a:r>
              <a:rPr lang="ru-RU" sz="4400" b="1" dirty="0" smtClean="0"/>
              <a:t>Выяснить, играют ли мои сверстники в куклы? Если играют , то в какие?</a:t>
            </a:r>
          </a:p>
          <a:p>
            <a:endParaRPr lang="ru-RU" sz="4400" b="1" dirty="0" smtClean="0"/>
          </a:p>
          <a:p>
            <a:endParaRPr lang="ru-RU" sz="4400" b="1" dirty="0" smtClean="0"/>
          </a:p>
          <a:p>
            <a:endParaRPr lang="ru-RU" sz="4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СБОР ИНФОРМАЦИИ  </a:t>
            </a:r>
            <a:r>
              <a:rPr lang="ru-RU" sz="3600" b="1" dirty="0" smtClean="0"/>
              <a:t>АНКЕТИРОВАНИЕ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40188" cy="659352"/>
          </a:xfrm>
        </p:spPr>
        <p:txBody>
          <a:bodyPr/>
          <a:lstStyle/>
          <a:p>
            <a:r>
              <a:rPr lang="ru-RU" dirty="0" smtClean="0"/>
              <a:t>АНКЕТА ДЛЯ ДЕТЕЙ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4876" y="1214422"/>
            <a:ext cx="4041775" cy="654843"/>
          </a:xfrm>
        </p:spPr>
        <p:txBody>
          <a:bodyPr/>
          <a:lstStyle/>
          <a:p>
            <a:r>
              <a:rPr lang="ru-RU" dirty="0" smtClean="0"/>
              <a:t>АНКЕТА ДЛЯ ВЗРОСЛЫХ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1714488"/>
            <a:ext cx="4468784" cy="38457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Есть ли у тебя куклы, солдатики,</a:t>
            </a:r>
          </a:p>
          <a:p>
            <a:pPr>
              <a:buNone/>
            </a:pPr>
            <a:r>
              <a:rPr lang="ru-RU" sz="2800" b="1" dirty="0" smtClean="0"/>
              <a:t>   роботы?</a:t>
            </a:r>
          </a:p>
          <a:p>
            <a:r>
              <a:rPr lang="ru-RU" sz="2800" b="1" dirty="0" smtClean="0"/>
              <a:t>Играешь ли ты в них?</a:t>
            </a:r>
          </a:p>
          <a:p>
            <a:r>
              <a:rPr lang="ru-RU" sz="2800" b="1" dirty="0" smtClean="0"/>
              <a:t>Твоя любимая кукла?</a:t>
            </a:r>
          </a:p>
          <a:p>
            <a:r>
              <a:rPr lang="ru-RU" sz="2800" b="1" dirty="0" smtClean="0"/>
              <a:t>О какой кукле ты мечтаешь (кукла будущего)?</a:t>
            </a:r>
          </a:p>
          <a:p>
            <a:r>
              <a:rPr lang="ru-RU" sz="2800" b="1" dirty="0" smtClean="0"/>
              <a:t>До какого возраста можно играть в куклы?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41775" cy="3845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Играли ли вы в куклы, солдатики?</a:t>
            </a:r>
          </a:p>
          <a:p>
            <a:r>
              <a:rPr lang="ru-RU" sz="2800" b="1" dirty="0" smtClean="0"/>
              <a:t>В какие куклы вы играли?</a:t>
            </a:r>
          </a:p>
          <a:p>
            <a:r>
              <a:rPr lang="ru-RU" sz="2800" b="1" dirty="0" smtClean="0"/>
              <a:t>О каких куклах мечтали?</a:t>
            </a:r>
          </a:p>
          <a:p>
            <a:r>
              <a:rPr lang="ru-RU" sz="2800" b="1" dirty="0" smtClean="0"/>
              <a:t>До какого возраста вы играли  в куклы?</a:t>
            </a:r>
            <a:endParaRPr lang="ru-RU" sz="2800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E:\татьяна ивановна\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9799" y="571480"/>
            <a:ext cx="4194201" cy="4194201"/>
          </a:xfrm>
          <a:prstGeom prst="rect">
            <a:avLst/>
          </a:prstGeom>
          <a:noFill/>
        </p:spPr>
      </p:pic>
      <p:pic>
        <p:nvPicPr>
          <p:cNvPr id="3075" name="Picture 3" descr="E:\татьяна ивановна\Baby-Born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074660" cy="3708416"/>
          </a:xfrm>
          <a:prstGeom prst="rect">
            <a:avLst/>
          </a:prstGeom>
          <a:noFill/>
        </p:spPr>
      </p:pic>
      <p:pic>
        <p:nvPicPr>
          <p:cNvPr id="3076" name="Picture 4" descr="E:\татьяна ивановна\bratz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961691"/>
            <a:ext cx="4514835" cy="2896309"/>
          </a:xfrm>
          <a:prstGeom prst="rect">
            <a:avLst/>
          </a:prstGeom>
          <a:noFill/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4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Обработка результатов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14282" y="857232"/>
          <a:ext cx="892971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E:\татьяна ивановна\1344017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785794"/>
            <a:ext cx="4340760" cy="3786214"/>
          </a:xfrm>
          <a:prstGeom prst="rect">
            <a:avLst/>
          </a:prstGeom>
          <a:noFill/>
        </p:spPr>
      </p:pic>
      <p:pic>
        <p:nvPicPr>
          <p:cNvPr id="5122" name="Picture 2" descr="E:\татьяна ивановна\robot_mini_wr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000500"/>
            <a:ext cx="2857500" cy="2857500"/>
          </a:xfrm>
          <a:prstGeom prst="rect">
            <a:avLst/>
          </a:prstGeom>
          <a:noFill/>
        </p:spPr>
      </p:pic>
      <p:pic>
        <p:nvPicPr>
          <p:cNvPr id="7" name="Picture 3" descr="E:\татьяна ивановна\01_robo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2984"/>
            <a:ext cx="3556000" cy="466090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714356"/>
          <a:ext cx="91440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татьяна ивановна\0f455f0ccae0.jpg"/>
          <p:cNvPicPr>
            <a:picLocks noChangeAspect="1" noChangeArrowheads="1"/>
          </p:cNvPicPr>
          <p:nvPr/>
        </p:nvPicPr>
        <p:blipFill>
          <a:blip r:embed="rId2"/>
          <a:srcRect b="16478"/>
          <a:stretch>
            <a:fillRect/>
          </a:stretch>
        </p:blipFill>
        <p:spPr bwMode="auto">
          <a:xfrm>
            <a:off x="357158" y="3071810"/>
            <a:ext cx="3143272" cy="3500438"/>
          </a:xfrm>
          <a:prstGeom prst="rect">
            <a:avLst/>
          </a:prstGeom>
          <a:noFill/>
        </p:spPr>
      </p:pic>
      <p:pic>
        <p:nvPicPr>
          <p:cNvPr id="5" name="Рисунок 4" descr="http://www.livejournal.ru/static/files/themes/quote/14445_1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6371" y="1524178"/>
            <a:ext cx="3067629" cy="533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56.radikal.ru/i153/1008/a0/a64d420897df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0"/>
            <a:ext cx="529748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14282" y="785794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58E8-C427-46DE-A7B7-7C9403BA49C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286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Исследовательский проект</vt:lpstr>
      <vt:lpstr>Цели проекта:</vt:lpstr>
      <vt:lpstr>СБОР ИНФОРМАЦИИ  АНКЕТИРОВАНИЕ</vt:lpstr>
      <vt:lpstr>Обработка результатов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ТАБЛИЦА РЕЗУЛЬТАТОВ.</vt:lpstr>
      <vt:lpstr>ВЫВОД.</vt:lpstr>
      <vt:lpstr>Моя будущая тема проекта.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КУКЛЫ</dc:title>
  <dc:creator>Admin</dc:creator>
  <cp:lastModifiedBy>Admin</cp:lastModifiedBy>
  <cp:revision>18</cp:revision>
  <dcterms:created xsi:type="dcterms:W3CDTF">2012-11-08T05:15:33Z</dcterms:created>
  <dcterms:modified xsi:type="dcterms:W3CDTF">2013-01-12T18:08:01Z</dcterms:modified>
</cp:coreProperties>
</file>