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68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401" autoAdjust="0"/>
  </p:normalViewPr>
  <p:slideViewPr>
    <p:cSldViewPr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31E70-2F2A-4A18-AA60-DAF6C736D3E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10233-7F8C-4096-BE0E-D6EA7E66B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0233-7F8C-4096-BE0E-D6EA7E66BA4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0233-7F8C-4096-BE0E-D6EA7E66BA4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10233-7F8C-4096-BE0E-D6EA7E66BA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AA5938-F1C0-4F74-9A45-66B6FD3C8E8B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702B-45B4-438F-9C58-FA5A2369465C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94DA-64CC-4C69-AFBD-A6E853A8DB9B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480BE4-E02F-46AF-B941-D7991502E735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50E658-953C-42F8-96C0-D77C11D11778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87D0-6075-4FA4-9B73-7ACBEEC6F4D2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832-D2D1-46CA-8C2D-0E3DFF602DA7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8A7CC2-9C42-4948-9085-67D01E3A3514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8DFA-0C08-48F2-A681-9D1513E87EA2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18E0FD-4EDA-4741-A109-9C33C2D1128F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C39831-788A-4F72-BFA4-722331FB4AF2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336024-BE80-48C5-92BA-38842D591ED3}" type="datetime1">
              <a:rPr lang="ru-RU" smtClean="0"/>
              <a:t>12.01.2013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792380-EBFC-4DE6-A863-9BD4644A08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ist-tour.ru/images/stories/excursion/musiem_kukol.jpg"/>
          <p:cNvPicPr/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2357422" y="1139825"/>
            <a:ext cx="6786578" cy="571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929718" cy="857256"/>
          </a:xfrm>
        </p:spPr>
        <p:txBody>
          <a:bodyPr>
            <a:noAutofit/>
          </a:bodyPr>
          <a:lstStyle/>
          <a:p>
            <a:r>
              <a:rPr lang="ru-RU" sz="6600" dirty="0" smtClean="0"/>
              <a:t>ПРОЕКТ  «КУКЛЫ»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6072206"/>
            <a:ext cx="77664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3 «А» класс МОУ СОШ №5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000108"/>
            <a:ext cx="6572280" cy="18943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ПРОЕКТ- работа, которая должна завершиться определенным результатом.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 algn="ctr"/>
            <a:r>
              <a:rPr lang="ru-RU" sz="3600" dirty="0" smtClean="0"/>
              <a:t>ПРОЕКТЫ</a:t>
            </a:r>
            <a:br>
              <a:rPr lang="ru-RU" sz="3600" dirty="0" smtClean="0"/>
            </a:br>
            <a:r>
              <a:rPr lang="ru-RU" sz="3600" dirty="0" smtClean="0"/>
              <a:t>по результату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изделие   мероприятие  знания  решенная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проблема</a:t>
            </a:r>
            <a:br>
              <a:rPr lang="ru-RU" dirty="0" smtClean="0"/>
            </a:br>
            <a:r>
              <a:rPr lang="ru-RU" sz="4000" dirty="0" smtClean="0"/>
              <a:t>по времени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краткосрочные</a:t>
            </a:r>
            <a:r>
              <a:rPr lang="ru-RU" sz="3600" dirty="0" smtClean="0"/>
              <a:t>    </a:t>
            </a:r>
            <a:r>
              <a:rPr lang="ru-RU" sz="3200" dirty="0" smtClean="0"/>
              <a:t>длительные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по количеству участников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индивидуальные  групповые </a:t>
            </a:r>
            <a:r>
              <a:rPr lang="ru-RU" dirty="0" smtClean="0"/>
              <a:t> </a:t>
            </a:r>
            <a:r>
              <a:rPr lang="ru-RU" sz="3200" dirty="0" smtClean="0"/>
              <a:t>коллективные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>
            <a:off x="8786842" y="642916"/>
            <a:ext cx="214314" cy="621508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3841272">
            <a:off x="2058303" y="735954"/>
            <a:ext cx="309511" cy="143523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641350">
            <a:off x="3483416" y="1034524"/>
            <a:ext cx="386693" cy="97128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035561">
            <a:off x="6533382" y="811321"/>
            <a:ext cx="370920" cy="129367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3708327">
            <a:off x="2625979" y="3291108"/>
            <a:ext cx="484632" cy="1061613"/>
          </a:xfrm>
          <a:prstGeom prst="downArrow">
            <a:avLst>
              <a:gd name="adj1" fmla="val 26128"/>
              <a:gd name="adj2" fmla="val 5093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051269">
            <a:off x="5839211" y="3329642"/>
            <a:ext cx="460207" cy="1081823"/>
          </a:xfrm>
          <a:prstGeom prst="downArrow">
            <a:avLst>
              <a:gd name="adj1" fmla="val 28161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887817">
            <a:off x="2073916" y="5533703"/>
            <a:ext cx="524487" cy="546342"/>
          </a:xfrm>
          <a:prstGeom prst="downArrow">
            <a:avLst>
              <a:gd name="adj1" fmla="val 28779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500562" y="5572140"/>
            <a:ext cx="484632" cy="42865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468201">
            <a:off x="6532425" y="5522614"/>
            <a:ext cx="484632" cy="509879"/>
          </a:xfrm>
          <a:prstGeom prst="downArrow">
            <a:avLst>
              <a:gd name="adj1" fmla="val 30430"/>
              <a:gd name="adj2" fmla="val 47984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846171">
            <a:off x="4983614" y="1034524"/>
            <a:ext cx="386693" cy="97128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ЭТАПЫ  РАБОТЫ НАД ПРОЕКТОМ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1.Знакомство с темой.</a:t>
            </a:r>
          </a:p>
          <a:p>
            <a:pPr>
              <a:buNone/>
            </a:pPr>
            <a:r>
              <a:rPr lang="ru-RU" sz="3200" b="1" dirty="0" smtClean="0"/>
              <a:t>2.Выбор своих тем в рамках общей темы.</a:t>
            </a:r>
          </a:p>
          <a:p>
            <a:pPr>
              <a:buNone/>
            </a:pPr>
            <a:r>
              <a:rPr lang="ru-RU" sz="3200" b="1" dirty="0" smtClean="0"/>
              <a:t>3.Сбор информации по выбранной теме.</a:t>
            </a:r>
          </a:p>
          <a:p>
            <a:pPr>
              <a:buNone/>
            </a:pPr>
            <a:r>
              <a:rPr lang="ru-RU" sz="3200" b="1" dirty="0" smtClean="0"/>
              <a:t>4.Завершение работы над темой, оформление результатов.</a:t>
            </a:r>
          </a:p>
          <a:p>
            <a:pPr>
              <a:buNone/>
            </a:pPr>
            <a:r>
              <a:rPr lang="ru-RU" sz="3200" b="1" dirty="0" smtClean="0"/>
              <a:t>5. Презентация (защита) проекта.</a:t>
            </a:r>
            <a:endParaRPr lang="ru-RU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ОБЩАЯ ТЕМА « КУКЛЫ»          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История кукол.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Национальные куклы разных стран.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Военные куклы ( солдатики).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Куклы в истории.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Кукольные мультфильмы.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Театры кукол.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Куклы и суеверия (в том числе куклы-обереги).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Куклы символы Олимпийских игр.</a:t>
            </a:r>
          </a:p>
          <a:p>
            <a:pPr>
              <a:buNone/>
            </a:pPr>
            <a:endParaRPr lang="ru-RU" sz="2800" b="1" dirty="0" smtClean="0"/>
          </a:p>
          <a:p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2643182"/>
            <a:ext cx="256967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куклы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2857488" y="2071678"/>
            <a:ext cx="714380" cy="642942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000496" y="4000504"/>
            <a:ext cx="1000132" cy="158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4108447" y="2535231"/>
            <a:ext cx="785818" cy="158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929190" y="1357298"/>
            <a:ext cx="1000132" cy="42862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3071802" y="1142984"/>
            <a:ext cx="642942" cy="642942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572132" y="2143116"/>
            <a:ext cx="714380" cy="642942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2500298" y="2643182"/>
            <a:ext cx="1000132" cy="285752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2357422" y="3286124"/>
            <a:ext cx="1000132" cy="357190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857884" y="2928934"/>
            <a:ext cx="1071570" cy="7143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6000760" y="2928934"/>
            <a:ext cx="919170" cy="7143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857884" y="3643314"/>
            <a:ext cx="1071570" cy="285752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 flipV="1">
            <a:off x="2857488" y="4929198"/>
            <a:ext cx="1009656" cy="357190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57290" y="142852"/>
            <a:ext cx="2571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Коллекции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солдатиков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0800000" flipV="1">
            <a:off x="3428992" y="1857364"/>
            <a:ext cx="221457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СОЛДАТИКИ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72066" y="0"/>
            <a:ext cx="34920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Необычные солдатики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(в полный рост</a:t>
            </a:r>
            <a:r>
              <a:rPr lang="ru-RU" sz="2800" dirty="0" smtClean="0">
                <a:solidFill>
                  <a:srgbClr val="C00000"/>
                </a:solidFill>
              </a:rPr>
              <a:t>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57950" y="1357298"/>
            <a:ext cx="2337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Кукольные театры</a:t>
            </a:r>
            <a:endParaRPr lang="ru-RU" sz="28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7072330" y="2500306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858016" y="3643314"/>
            <a:ext cx="2631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Роботы и манекены</a:t>
            </a:r>
            <a:endParaRPr lang="ru-RU" sz="28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42910" y="1214422"/>
            <a:ext cx="3065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Кукольные мультфильмы</a:t>
            </a:r>
            <a:endParaRPr lang="ru-RU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857224" y="2143116"/>
            <a:ext cx="1911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Куклы- герои книг</a:t>
            </a:r>
            <a:endParaRPr lang="ru-RU" sz="28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00100" y="3714752"/>
            <a:ext cx="2071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Из чего делают куклы</a:t>
            </a:r>
            <a:endParaRPr lang="ru-RU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3143240" y="4429132"/>
            <a:ext cx="4109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Тряпичные куклы</a:t>
            </a:r>
            <a:endParaRPr lang="ru-RU" sz="2800" b="1" dirty="0">
              <a:solidFill>
                <a:srgbClr val="00B05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 rot="5400000">
            <a:off x="4250529" y="5179231"/>
            <a:ext cx="642942" cy="158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5715008" y="4857760"/>
            <a:ext cx="1071570" cy="500066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0" y="5429264"/>
            <a:ext cx="4279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Виды (какие бывают)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00496" y="5643578"/>
            <a:ext cx="1709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История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00760" y="5500702"/>
            <a:ext cx="2515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Куклы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обереги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РЕЗУЛЬТАТЫ РАБОТЫ </a:t>
            </a:r>
            <a:br>
              <a:rPr lang="ru-RU" sz="3600" b="1" dirty="0" smtClean="0"/>
            </a:br>
            <a:r>
              <a:rPr lang="ru-RU" sz="3600" b="1" dirty="0" smtClean="0"/>
              <a:t>НАД ПРОЕКТОМ.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Поделки</a:t>
            </a:r>
            <a:r>
              <a:rPr lang="ru-RU" sz="3200" dirty="0" smtClean="0"/>
              <a:t> (Книга «Куклы»,куклы- обереги, кукольный домик, куклы из театра).</a:t>
            </a:r>
          </a:p>
          <a:p>
            <a:r>
              <a:rPr lang="ru-RU" sz="3200" b="1" dirty="0" smtClean="0"/>
              <a:t>Мероприятия</a:t>
            </a:r>
            <a:r>
              <a:rPr lang="ru-RU" sz="3200" dirty="0" smtClean="0"/>
              <a:t> (кукольный спектакль с самодельными куклами, кукольный концерт, мастер –класс по изготовлению тряпичных кукол).</a:t>
            </a:r>
          </a:p>
          <a:p>
            <a:r>
              <a:rPr lang="ru-RU" sz="3200" b="1" dirty="0" smtClean="0"/>
              <a:t>Исследование.   </a:t>
            </a:r>
            <a:r>
              <a:rPr lang="ru-RU" sz="3200" dirty="0" smtClean="0"/>
              <a:t> (В какие куклы играем мы и в какие куклы играли наши родители?)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ЧЕМУ УЧАТСЯ ДЕТИ, РАБОТАЯ НАД ПРОЕКТОМ.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01122" cy="487375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Планировать свою деятельность, принимать решение.</a:t>
            </a:r>
          </a:p>
          <a:p>
            <a:r>
              <a:rPr lang="ru-RU" sz="2800" b="1" dirty="0" smtClean="0"/>
              <a:t>Работать с различными источниками информации, самостоятельно искать, анализировать, выбирать.</a:t>
            </a:r>
          </a:p>
          <a:p>
            <a:r>
              <a:rPr lang="ru-RU" sz="2800" b="1" dirty="0" smtClean="0"/>
              <a:t>Доводить начатое дело до конца.</a:t>
            </a:r>
          </a:p>
          <a:p>
            <a:r>
              <a:rPr lang="ru-RU" sz="2800" b="1" dirty="0" smtClean="0"/>
              <a:t>Работать сообща не только с одноклассниками, но и со взрослыми.</a:t>
            </a:r>
          </a:p>
          <a:p>
            <a:r>
              <a:rPr lang="ru-RU" sz="2800" b="1" dirty="0" smtClean="0"/>
              <a:t>Получат опыт публичных выступлений (пережить ситуацию успеха).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792380-EBFC-4DE6-A863-9BD4644A0821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271</TotalTime>
  <Words>259</Words>
  <Application>Microsoft Office PowerPoint</Application>
  <PresentationFormat>Экран (4:3)</PresentationFormat>
  <Paragraphs>57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ПРОЕКТ  «КУКЛЫ»</vt:lpstr>
      <vt:lpstr>ПРОЕКТ- работа, которая должна завершиться определенным результатом.</vt:lpstr>
      <vt:lpstr>ПРОЕКТЫ по результату   изделие   мероприятие  знания  решенная                                                                                      проблема по времени  краткосрочные    длительные  по количеству участников  индивидуальные  групповые  коллективные    </vt:lpstr>
      <vt:lpstr>ЭТАПЫ  РАБОТЫ НАД ПРОЕКТОМ</vt:lpstr>
      <vt:lpstr>ОБЩАЯ ТЕМА « КУКЛЫ»           </vt:lpstr>
      <vt:lpstr>Слайд 6</vt:lpstr>
      <vt:lpstr>РЕЗУЛЬТАТЫ РАБОТЫ  НАД ПРОЕКТОМ.</vt:lpstr>
      <vt:lpstr>ЧЕМУ УЧАТСЯ ДЕТИ, РАБОТАЯ НАД ПРОЕКТОМ.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«КУКЛЫ»</dc:title>
  <dc:creator>Admin</dc:creator>
  <cp:lastModifiedBy>Admin</cp:lastModifiedBy>
  <cp:revision>34</cp:revision>
  <dcterms:created xsi:type="dcterms:W3CDTF">2012-11-07T11:00:24Z</dcterms:created>
  <dcterms:modified xsi:type="dcterms:W3CDTF">2013-01-12T17:56:37Z</dcterms:modified>
</cp:coreProperties>
</file>