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7" r:id="rId10"/>
    <p:sldId id="269" r:id="rId11"/>
    <p:sldId id="270" r:id="rId12"/>
    <p:sldId id="272" r:id="rId13"/>
    <p:sldId id="271" r:id="rId14"/>
    <p:sldId id="274" r:id="rId15"/>
    <p:sldId id="276" r:id="rId16"/>
    <p:sldId id="277" r:id="rId17"/>
    <p:sldId id="275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40;&#1057;&#1058;&#1045;&#1056;\Gr_Kvatro_-_Romashkovie_polya_minus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Основы   православной культуры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4 класс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5400" b="1" dirty="0" smtClean="0">
                <a:solidFill>
                  <a:schemeClr val="bg1"/>
                </a:solidFill>
              </a:rPr>
              <a:t>Учитель начальных классов МБОУ-СОШ №68 им Долгих Н.И.</a:t>
            </a:r>
          </a:p>
          <a:p>
            <a:pPr algn="r"/>
            <a:r>
              <a:rPr lang="ru-RU" sz="5400" b="1" dirty="0" smtClean="0">
                <a:solidFill>
                  <a:schemeClr val="bg1"/>
                </a:solidFill>
              </a:rPr>
              <a:t>Зайцева О.Н.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4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Апостол Пётр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D:\ДОКУМЕНТЫ_МОУСОШ №68\Основы православной культуры\ф.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008" t="10417" r="8186" b="66762"/>
          <a:stretch/>
        </p:blipFill>
        <p:spPr bwMode="auto">
          <a:xfrm>
            <a:off x="395536" y="1700808"/>
            <a:ext cx="3059832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3600" b="1" dirty="0">
                <a:solidFill>
                  <a:schemeClr val="bg1"/>
                </a:solidFill>
              </a:rPr>
              <a:t>Теперь же при крике петуха Петр вспомнил это предсказание Христа и заплакал от горького стыда. </a:t>
            </a:r>
            <a:r>
              <a:rPr lang="ru-RU" sz="3600" b="1" dirty="0">
                <a:solidFill>
                  <a:srgbClr val="FF0000"/>
                </a:solidFill>
              </a:rPr>
              <a:t>В этих слезах обновилась его душа.</a:t>
            </a:r>
            <a:r>
              <a:rPr lang="ru-RU" sz="3600" b="1" dirty="0">
                <a:solidFill>
                  <a:schemeClr val="bg1"/>
                </a:solidFill>
              </a:rPr>
              <a:t> Впредь он не будет бояться ничего, будет проповедовать учение Христа и за это будет </a:t>
            </a:r>
            <a:r>
              <a:rPr lang="ru-RU" sz="3600" b="1" dirty="0" smtClean="0">
                <a:solidFill>
                  <a:schemeClr val="bg1"/>
                </a:solidFill>
              </a:rPr>
              <a:t>казнён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746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Что такое Совесть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40060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Совесть </a:t>
            </a:r>
            <a:r>
              <a:rPr lang="ru-RU" sz="4000" b="1" dirty="0" smtClean="0">
                <a:solidFill>
                  <a:srgbClr val="002060"/>
                </a:solidFill>
              </a:rPr>
              <a:t>-  это внутреннее ощущение человеком добра и зла.</a:t>
            </a:r>
          </a:p>
          <a:p>
            <a:pPr marL="13716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Совесть</a:t>
            </a:r>
            <a:r>
              <a:rPr lang="ru-RU" sz="4000" b="1" dirty="0" smtClean="0">
                <a:solidFill>
                  <a:srgbClr val="002060"/>
                </a:solidFill>
              </a:rPr>
              <a:t> – внутренний советчик и судья.</a:t>
            </a:r>
          </a:p>
          <a:p>
            <a:pPr marL="13716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Даже когда нет государственного закона, указывающего как себя вести в данной ситуации, и нет никакого контроля, совесть подсказывает, что честно. А что бесчестно.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Раскаяние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:\ДОКУМЕНТЫ_МОУСОШ №68\Основы православной культуры\покаяние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8" t="5601" r="68218" b="70343"/>
          <a:stretch/>
        </p:blipFill>
        <p:spPr bwMode="auto">
          <a:xfrm>
            <a:off x="611560" y="1628800"/>
            <a:ext cx="3816424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Объект 9" descr="D:\ДОКУМЕНТЫ_МОУСОШ №68\Основы православной культуры\покаяние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44" t="31413" r="69663" b="43874"/>
          <a:stretch/>
        </p:blipFill>
        <p:spPr bwMode="auto">
          <a:xfrm>
            <a:off x="5004048" y="1772816"/>
            <a:ext cx="3528392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928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Три шага в раскаянии :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1.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2.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3.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8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Исправь свою ошибку делом: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Украл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Солгал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Пожадничал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Сказал злое слово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Верни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Скажи правду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Подари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Попроси прощения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8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Святые мысли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Если </a:t>
            </a:r>
            <a:r>
              <a:rPr lang="ru-RU" sz="3200" b="1" dirty="0">
                <a:solidFill>
                  <a:srgbClr val="002060"/>
                </a:solidFill>
              </a:rPr>
              <a:t>ты заболел и ищешь исцеления, то прежде всего позаботься о совести. Все, что она говорит, сделай — и найдешь </a:t>
            </a:r>
            <a:r>
              <a:rPr lang="ru-RU" sz="3200" b="1" dirty="0" smtClean="0">
                <a:solidFill>
                  <a:srgbClr val="002060"/>
                </a:solidFill>
              </a:rPr>
              <a:t>пользу.</a:t>
            </a:r>
            <a:r>
              <a:rPr lang="ru-RU" b="1" dirty="0" smtClean="0">
                <a:solidFill>
                  <a:srgbClr val="002060"/>
                </a:solidFill>
              </a:rPr>
              <a:t>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(святой </a:t>
            </a:r>
            <a:r>
              <a:rPr lang="ru-RU" sz="2400" b="1" dirty="0">
                <a:solidFill>
                  <a:srgbClr val="002060"/>
                </a:solidFill>
              </a:rPr>
              <a:t>Марк Подвижник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Дверь покаяния всегда открыта и неизвестно, кто прежде войдет в нее, — ты ли осуждающий или осуждаемый </a:t>
            </a:r>
            <a:r>
              <a:rPr lang="ru-RU" sz="3200" b="1" dirty="0" smtClean="0">
                <a:solidFill>
                  <a:srgbClr val="002060"/>
                </a:solidFill>
              </a:rPr>
              <a:t>тобою.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ru-RU" sz="2400" b="1" dirty="0">
                <a:solidFill>
                  <a:srgbClr val="002060"/>
                </a:solidFill>
              </a:rPr>
              <a:t>(святой Серафим Саровский).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16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1.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Есть </a:t>
            </a:r>
            <a:r>
              <a:rPr lang="ru-RU" b="1" dirty="0" err="1">
                <a:solidFill>
                  <a:srgbClr val="002060"/>
                </a:solidFill>
              </a:rPr>
              <a:t>полушуточное</a:t>
            </a:r>
            <a:r>
              <a:rPr lang="ru-RU" b="1" dirty="0">
                <a:solidFill>
                  <a:srgbClr val="002060"/>
                </a:solidFill>
              </a:rPr>
              <a:t> определение человека: «человек — это животное, умеющее краснеть». Объясните его.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2. Какие </a:t>
            </a:r>
            <a:r>
              <a:rPr lang="ru-RU" b="1" u="sng" dirty="0">
                <a:solidFill>
                  <a:srgbClr val="002060"/>
                </a:solidFill>
              </a:rPr>
              <a:t>два</a:t>
            </a:r>
            <a:r>
              <a:rPr lang="ru-RU" b="1" dirty="0">
                <a:solidFill>
                  <a:srgbClr val="002060"/>
                </a:solidFill>
              </a:rPr>
              <a:t> важнейших дела у совести?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3. Связаны ли между собой два выражения: </a:t>
            </a:r>
            <a:r>
              <a:rPr lang="ru-RU" b="1" i="1" u="sng" dirty="0">
                <a:solidFill>
                  <a:srgbClr val="002060"/>
                </a:solidFill>
              </a:rPr>
              <a:t>бессовестный человек</a:t>
            </a:r>
            <a:r>
              <a:rPr lang="ru-RU" b="1" dirty="0">
                <a:solidFill>
                  <a:srgbClr val="002060"/>
                </a:solidFill>
              </a:rPr>
              <a:t> и </a:t>
            </a:r>
            <a:r>
              <a:rPr lang="ru-RU" b="1" i="1" dirty="0">
                <a:solidFill>
                  <a:srgbClr val="002060"/>
                </a:solidFill>
              </a:rPr>
              <a:t>мертвая душа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4. Почему покаяние называют лекарством для души? Как оно лечит?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5. Каковы этапы покаянных действий?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9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i="1" dirty="0" err="1"/>
              <a:t>Б.Окуджава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980728"/>
            <a:ext cx="5112568" cy="57606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Совесть. Благородство и достоинство –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Вот оно, святое наше воинство.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Протяни ему свою ладонь.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 него не страшно и в огонь.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Лик его высок и удивителен.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Посвяти ему свой краткий век.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Может и не станешь победителем,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Но ты будешь жить как </a:t>
            </a:r>
            <a:r>
              <a:rPr lang="ru-RU" b="1" dirty="0" smtClean="0">
                <a:solidFill>
                  <a:srgbClr val="002060"/>
                </a:solidFill>
              </a:rPr>
              <a:t>человек.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img-fotki.yandex.ru/get/3800/val-pavlovna.36/0_28ccb_92d84b49_XL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3" y="1484784"/>
            <a:ext cx="346241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614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Новая папка\c70eab8b79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:\Новая папка\B_Fly2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000125"/>
            <a:ext cx="17859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:\Новая папка\B_Fly1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71625"/>
            <a:ext cx="10937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G:\Новая папка\61992578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143250"/>
            <a:ext cx="27860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G:\Новая папка\B_Fly0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15716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G:\Новая папка\B_Fly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572000"/>
            <a:ext cx="1357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G:\Новая папка\418223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43063"/>
            <a:ext cx="135731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_Kvatro_-_Romashkovie_poly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2643188"/>
            <a:ext cx="700087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C00000"/>
                </a:solidFill>
                <a:latin typeface="Betina Script Rus" pitchFamily="34" charset="0"/>
              </a:rPr>
              <a:t>Всё в Ваших руках</a:t>
            </a:r>
            <a:r>
              <a:rPr lang="ru-RU" sz="6000" dirty="0">
                <a:solidFill>
                  <a:schemeClr val="accent5">
                    <a:lumMod val="20000"/>
                    <a:lumOff val="80000"/>
                  </a:schemeClr>
                </a:solidFill>
                <a:latin typeface="Betina Script Rus" pitchFamily="34" charset="0"/>
              </a:rPr>
              <a:t>…</a:t>
            </a:r>
          </a:p>
        </p:txBody>
      </p:sp>
      <p:pic>
        <p:nvPicPr>
          <p:cNvPr id="17419" name="Picture 9" descr="G:\Новая папка\61992578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26431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95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Глеб\Рабочий стол\28178062_2ed5a677d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01022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Глеб\Рабочий стол\normal_516182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692696"/>
            <a:ext cx="460851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Глеб\Рабочий стол\Новая папка\2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67" b="6038"/>
          <a:stretch/>
        </p:blipFill>
        <p:spPr bwMode="auto">
          <a:xfrm>
            <a:off x="3279775" y="1920876"/>
            <a:ext cx="2898603" cy="289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97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Глеб\Рабочий стол\Новая папка\18933043_Kartinka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84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C00000"/>
                </a:solidFill>
              </a:rPr>
              <a:t>В православии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ДОБРО</a:t>
            </a:r>
            <a:r>
              <a:rPr lang="ru-RU" sz="4000" dirty="0" smtClean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то, что способствует росту души человека, помогает другим людям, радует Бога.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ЗЛО</a:t>
            </a:r>
            <a:r>
              <a:rPr lang="ru-RU" sz="4000" dirty="0"/>
              <a:t> – </a:t>
            </a:r>
            <a:r>
              <a:rPr lang="ru-RU" sz="4000" b="1" dirty="0">
                <a:solidFill>
                  <a:schemeClr val="bg1"/>
                </a:solidFill>
              </a:rPr>
              <a:t>это то, что удаляет от добрых целей</a:t>
            </a:r>
            <a:r>
              <a:rPr lang="ru-RU" sz="4000" b="1" dirty="0" smtClean="0">
                <a:solidFill>
                  <a:schemeClr val="bg1"/>
                </a:solidFill>
              </a:rPr>
              <a:t>,   </a:t>
            </a:r>
            <a:r>
              <a:rPr lang="ru-RU" sz="4000" b="1" dirty="0">
                <a:solidFill>
                  <a:schemeClr val="bg1"/>
                </a:solidFill>
              </a:rPr>
              <a:t>губит душу человека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7966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У слова </a:t>
            </a:r>
            <a:r>
              <a:rPr lang="ru-RU" sz="5300" i="1" dirty="0">
                <a:solidFill>
                  <a:schemeClr val="bg1"/>
                </a:solidFill>
              </a:rPr>
              <a:t>зло</a:t>
            </a:r>
            <a:r>
              <a:rPr lang="ru-RU" sz="5300" dirty="0">
                <a:solidFill>
                  <a:schemeClr val="bg1"/>
                </a:solidFill>
              </a:rPr>
              <a:t> </a:t>
            </a:r>
            <a:r>
              <a:rPr lang="ru-RU" sz="4400" dirty="0">
                <a:solidFill>
                  <a:schemeClr val="bg1"/>
                </a:solidFill>
              </a:rPr>
              <a:t>в православии есть синоним: </a:t>
            </a:r>
            <a:r>
              <a:rPr lang="ru-RU" sz="5300" i="1" dirty="0">
                <a:solidFill>
                  <a:schemeClr val="bg1"/>
                </a:solidFill>
              </a:rPr>
              <a:t>грех</a:t>
            </a:r>
            <a:r>
              <a:rPr lang="ru-RU" sz="5300" dirty="0">
                <a:solidFill>
                  <a:schemeClr val="bg1"/>
                </a:solidFill>
              </a:rPr>
              <a:t>.</a:t>
            </a: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Грех</a:t>
            </a:r>
            <a:r>
              <a:rPr lang="ru-RU" sz="4000" dirty="0">
                <a:solidFill>
                  <a:schemeClr val="bg1"/>
                </a:solidFill>
              </a:rPr>
              <a:t> – это недоброе чувство, мысль или дело. 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Грех </a:t>
            </a:r>
            <a:r>
              <a:rPr lang="ru-RU" sz="4000" b="1" dirty="0">
                <a:solidFill>
                  <a:schemeClr val="bg1"/>
                </a:solidFill>
              </a:rPr>
              <a:t>и преступление </a:t>
            </a:r>
            <a:r>
              <a:rPr lang="ru-RU" sz="4000" dirty="0">
                <a:solidFill>
                  <a:schemeClr val="bg1"/>
                </a:solidFill>
              </a:rPr>
              <a:t>— не одно и то же. Всякое преступление есть грех, но государство не всякий грех считает преступлением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989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Работа в парах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/>
              <a:t>Как вы думаете, кто или что указывает человеку на его грех? </a:t>
            </a:r>
            <a:br>
              <a:rPr lang="ru-RU" sz="4000" b="1" dirty="0"/>
            </a:br>
            <a:endParaRPr lang="ru-RU" sz="4000" b="1" dirty="0" smtClean="0"/>
          </a:p>
          <a:p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Милиционер</a:t>
            </a:r>
          </a:p>
          <a:p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Совесть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8234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Что такое Совесть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3900" b="1" dirty="0" smtClean="0">
                <a:solidFill>
                  <a:srgbClr val="FF0000"/>
                </a:solidFill>
              </a:rPr>
              <a:t>?</a:t>
            </a:r>
            <a:endParaRPr lang="ru-RU" sz="23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9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Отречение Петра</a:t>
            </a:r>
            <a:endParaRPr lang="ru-RU" sz="5400" dirty="0"/>
          </a:p>
        </p:txBody>
      </p:sp>
      <p:pic>
        <p:nvPicPr>
          <p:cNvPr id="5" name="Объект 4" descr="D:\ДОКУМЕНТЫ_МОУСОШ №68\Основы православной культуры\портрет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8" t="60625" r="67863" b="23958"/>
          <a:stretch/>
        </p:blipFill>
        <p:spPr bwMode="auto">
          <a:xfrm>
            <a:off x="2123728" y="1772816"/>
            <a:ext cx="504056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8270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Христос предсказывает Петру предательство</a:t>
            </a:r>
            <a:endParaRPr lang="ru-RU" dirty="0"/>
          </a:p>
        </p:txBody>
      </p:sp>
      <p:pic>
        <p:nvPicPr>
          <p:cNvPr id="4" name="Объект 5" descr="D:\ДОКУМЕНТЫ_МОУСОШ №68\Основы православной культуры\отр.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00" t="39931" r="49117" b="43388"/>
          <a:stretch/>
        </p:blipFill>
        <p:spPr bwMode="auto">
          <a:xfrm>
            <a:off x="1979712" y="1628801"/>
            <a:ext cx="5544616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Объект 4" descr="D:\ДОКУМЕНТЫ_МОУСОШ №68\Основы православной культуры\портрет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4" t="36342" r="67897" b="45587"/>
          <a:stretch/>
        </p:blipFill>
        <p:spPr bwMode="auto">
          <a:xfrm>
            <a:off x="1979713" y="1628801"/>
            <a:ext cx="5544616" cy="4464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5837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317</Words>
  <Application>Microsoft Office PowerPoint</Application>
  <PresentationFormat>Экран (4:3)</PresentationFormat>
  <Paragraphs>54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Основы   православной культуры</vt:lpstr>
      <vt:lpstr>Слайд 2</vt:lpstr>
      <vt:lpstr>Слайд 3</vt:lpstr>
      <vt:lpstr>В православии</vt:lpstr>
      <vt:lpstr>У слова зло в православии есть синоним: грех. </vt:lpstr>
      <vt:lpstr>Работа в парах</vt:lpstr>
      <vt:lpstr>Что такое Совесть</vt:lpstr>
      <vt:lpstr>Отречение Петра</vt:lpstr>
      <vt:lpstr>Христос предсказывает Петру предательство</vt:lpstr>
      <vt:lpstr>Апостол Пётр</vt:lpstr>
      <vt:lpstr>Что такое Совесть</vt:lpstr>
      <vt:lpstr>Раскаяние</vt:lpstr>
      <vt:lpstr>Работа в группах</vt:lpstr>
      <vt:lpstr>Исправь свою ошибку делом:</vt:lpstr>
      <vt:lpstr>Святые мысли </vt:lpstr>
      <vt:lpstr>Вопросы и задания</vt:lpstr>
      <vt:lpstr>Б.Окуджава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  православной культуры</dc:title>
  <dc:creator>admin</dc:creator>
  <cp:lastModifiedBy>user</cp:lastModifiedBy>
  <cp:revision>24</cp:revision>
  <dcterms:created xsi:type="dcterms:W3CDTF">2012-10-10T17:02:49Z</dcterms:created>
  <dcterms:modified xsi:type="dcterms:W3CDTF">2013-01-13T16:37:07Z</dcterms:modified>
</cp:coreProperties>
</file>