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0C56-F208-4573-B11F-91A54894293F}" type="datetimeFigureOut">
              <a:rPr lang="ru-RU" smtClean="0"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366B-40DA-4267-B483-DE90D93CEF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Новогоднее представление в историко-этнографическом театре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573016"/>
            <a:ext cx="6336704" cy="2328664"/>
          </a:xfrm>
        </p:spPr>
        <p:txBody>
          <a:bodyPr/>
          <a:lstStyle/>
          <a:p>
            <a:r>
              <a:rPr lang="ru-RU" dirty="0" smtClean="0"/>
              <a:t>2 «а», 2 «б», 3 «а», 4 «а» классы.</a:t>
            </a:r>
            <a:endParaRPr lang="ru-RU" dirty="0"/>
          </a:p>
        </p:txBody>
      </p:sp>
      <p:pic>
        <p:nvPicPr>
          <p:cNvPr id="1026" name="Picture 2" descr="C:\Users\асус\Desktop\IMG_1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26034">
            <a:off x="6020970" y="4551204"/>
            <a:ext cx="2533372" cy="1900029"/>
          </a:xfrm>
          <a:prstGeom prst="rect">
            <a:avLst/>
          </a:prstGeom>
          <a:noFill/>
        </p:spPr>
      </p:pic>
      <p:pic>
        <p:nvPicPr>
          <p:cNvPr id="1027" name="Picture 3" descr="C:\Users\асус\Desktop\IMG_14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18334">
            <a:off x="6238624" y="354405"/>
            <a:ext cx="2432149" cy="1824112"/>
          </a:xfrm>
          <a:prstGeom prst="rect">
            <a:avLst/>
          </a:prstGeom>
          <a:noFill/>
        </p:spPr>
      </p:pic>
      <p:pic>
        <p:nvPicPr>
          <p:cNvPr id="1028" name="Picture 4" descr="C:\Users\асус\Desktop\IMG_14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64619">
            <a:off x="443541" y="332656"/>
            <a:ext cx="2436126" cy="1827094"/>
          </a:xfrm>
          <a:prstGeom prst="rect">
            <a:avLst/>
          </a:prstGeom>
          <a:noFill/>
        </p:spPr>
      </p:pic>
      <p:pic>
        <p:nvPicPr>
          <p:cNvPr id="1029" name="Picture 5" descr="C:\Users\асус\Desktop\IMG_14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972362">
            <a:off x="1001581" y="4538185"/>
            <a:ext cx="2476495" cy="1857371"/>
          </a:xfrm>
          <a:prstGeom prst="rect">
            <a:avLst/>
          </a:prstGeom>
          <a:noFill/>
        </p:spPr>
      </p:pic>
      <p:pic>
        <p:nvPicPr>
          <p:cNvPr id="1030" name="Picture 6" descr="C:\Users\асус\Desktop\IMG_14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04664"/>
            <a:ext cx="2149395" cy="191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Новогоднее представление в историко-этнографическом театре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Новогоднее представление в историко-этнографическом театре</dc:title>
  <dc:creator>асус</dc:creator>
  <cp:lastModifiedBy>асус</cp:lastModifiedBy>
  <cp:revision>1</cp:revision>
  <dcterms:created xsi:type="dcterms:W3CDTF">2012-12-29T06:05:04Z</dcterms:created>
  <dcterms:modified xsi:type="dcterms:W3CDTF">2012-12-29T06:13:31Z</dcterms:modified>
</cp:coreProperties>
</file>