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0"/>
  </p:notesMasterIdLst>
  <p:sldIdLst>
    <p:sldId id="272" r:id="rId2"/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F547-09BE-4CC3-82AF-9851D5B26EEE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0B4C3-ED2A-4576-89CD-8E8DF3AE2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2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EB9F42-5D54-476A-B009-ACD079AAC240}" type="datetimeFigureOut">
              <a:rPr lang="ru-RU" smtClean="0"/>
              <a:t>06.01.2012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D9D8F8-0A6A-4B3B-A87C-1267FD760D6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13" name="chimes.wav"/>
          </p:stSnd>
        </p:sndAc>
      </p:transition>
    </mc:Choice>
    <mc:Fallback xmlns="">
      <p:transition spd="slow">
        <p:dissolve/>
        <p:sndAc>
          <p:stSnd>
            <p:snd r:embed="rId15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250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Детский сад ЧУ «Балапан» </a:t>
            </a: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г. Караганда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84212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0" y="4432720"/>
            <a:ext cx="3092839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3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3406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 гостях у сказки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000"/>
            <a:ext cx="8112000" cy="60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4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66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Уголок изобразительной деятельности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464496" cy="5568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30" y="407707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4057110"/>
            <a:ext cx="1507899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0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4385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Национальный уголок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1447"/>
            <a:ext cx="7296000" cy="54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0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738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Уголок экологического воспитания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92" y="2283423"/>
            <a:ext cx="547260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440"/>
            <a:ext cx="4572000" cy="553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7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001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Дидактический стол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000"/>
            <a:ext cx="8112000" cy="60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1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272808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ru-RU" sz="2000" dirty="0" smtClean="0"/>
              <a:t>Проектируя предметно-пространственную среду, как основу реализации индивидуального подхода к ребенку, соблюдать при этом  надо следующие принципы:</a:t>
            </a:r>
          </a:p>
          <a:p>
            <a:pPr>
              <a:buFontTx/>
              <a:buAutoNum type="arabicPeriod"/>
            </a:pPr>
            <a:r>
              <a:rPr lang="ru-RU" sz="2000" dirty="0" smtClean="0"/>
              <a:t>Обеспечение баланса между совместной и индивидуальной деятельностью детей. С этой целью в каждой возрастной группе создаются зоны для разных видов детской активности:</a:t>
            </a:r>
          </a:p>
          <a:p>
            <a:r>
              <a:rPr lang="ru-RU" sz="2000" dirty="0" smtClean="0"/>
              <a:t>                           Двигательной</a:t>
            </a:r>
          </a:p>
          <a:p>
            <a:r>
              <a:rPr lang="ru-RU" sz="2000" dirty="0" smtClean="0"/>
              <a:t>                           Игровой</a:t>
            </a:r>
          </a:p>
          <a:p>
            <a:r>
              <a:rPr lang="ru-RU" sz="2000" dirty="0" smtClean="0"/>
              <a:t>                           Изобразительной</a:t>
            </a:r>
          </a:p>
          <a:p>
            <a:r>
              <a:rPr lang="ru-RU" sz="2000" dirty="0" smtClean="0"/>
              <a:t>                           Конструктивной</a:t>
            </a:r>
          </a:p>
          <a:p>
            <a:r>
              <a:rPr lang="ru-RU" sz="2000" dirty="0" smtClean="0"/>
              <a:t>    2.   Для отдыха </a:t>
            </a:r>
            <a:r>
              <a:rPr lang="ru-RU" sz="2000" dirty="0" smtClean="0"/>
              <a:t> </a:t>
            </a:r>
            <a:r>
              <a:rPr lang="ru-RU" sz="2000" dirty="0" smtClean="0"/>
              <a:t>детей в групповой </a:t>
            </a:r>
            <a:r>
              <a:rPr lang="ru-RU" sz="2000" dirty="0" smtClean="0"/>
              <a:t>комнате можно </a:t>
            </a:r>
            <a:r>
              <a:rPr lang="ru-RU" sz="2000" dirty="0" smtClean="0"/>
              <a:t>организовать «тихие уголки» или «уголки уединения».</a:t>
            </a:r>
          </a:p>
          <a:p>
            <a:r>
              <a:rPr lang="ru-RU" sz="2000" dirty="0" smtClean="0"/>
              <a:t>    3.   Стараться организовать «зоны приватности», то есть  отведение специальных мест, где каждый ребенок хранит свое личное имущество.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928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774" y="332656"/>
            <a:ext cx="7632848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Таким образом, осознавая значимость среды </a:t>
            </a:r>
            <a:r>
              <a:rPr lang="ru-RU" dirty="0" smtClean="0"/>
              <a:t>можно определить </a:t>
            </a:r>
            <a:r>
              <a:rPr lang="ru-RU" dirty="0" smtClean="0"/>
              <a:t>требования к ее организации</a:t>
            </a:r>
            <a:r>
              <a:rPr lang="ru-RU" dirty="0" smtClean="0"/>
              <a:t>. </a:t>
            </a:r>
            <a:r>
              <a:rPr lang="ru-RU" dirty="0"/>
              <a:t>О</a:t>
            </a:r>
            <a:r>
              <a:rPr lang="ru-RU" dirty="0" smtClean="0"/>
              <a:t>на </a:t>
            </a:r>
            <a:r>
              <a:rPr lang="ru-RU" dirty="0" smtClean="0"/>
              <a:t>должна предоставлять ребенку свободу действий, оказывать положительные действия на мироощущения, самочувствие и здоровья.</a:t>
            </a:r>
          </a:p>
          <a:p>
            <a:r>
              <a:rPr lang="ru-RU" dirty="0" smtClean="0"/>
              <a:t>   Среда должна быть удобной и обеспечивать гармоничное отношение между ребенком и окружающим миром.</a:t>
            </a:r>
          </a:p>
          <a:p>
            <a:r>
              <a:rPr lang="ru-RU" dirty="0" smtClean="0"/>
              <a:t>   Разработанные педагогами модели предметно-развивающей среды являются результатом многолетней практики и творческого поиска педагогических коллективов. Они отражают специфику </a:t>
            </a:r>
          </a:p>
          <a:p>
            <a:r>
              <a:rPr lang="ru-RU" dirty="0" smtClean="0"/>
              <a:t>детских садов и максимально учитывают возрастные и индивидуальные особенности детей.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49438"/>
            <a:ext cx="4512000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1" y="3377438"/>
            <a:ext cx="2592000" cy="34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9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756084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Детский сад – огромный путь развития ребенка. Именно в этот период он овладевает всем, что требуется человеку. Он учится смотреть и видеть, слушать и слышать,  радоваться и переживать, желать и делать, ходить и бегать, говорить; в короткий срок он познает окружающий его мир.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Призыв великого педагога-гуманиста Ф.Фребеля </a:t>
            </a:r>
            <a:r>
              <a:rPr lang="ru-RU" dirty="0" smtClean="0"/>
              <a:t> </a:t>
            </a:r>
            <a:r>
              <a:rPr lang="ru-RU" dirty="0"/>
              <a:t>к родителям и воспитателям: «Будем жить для наших детей»  - и сегодня является побудительным мотивом к поиску и созданию новых путей и методов воспитания детей, подчеркивает единство поколений, требует пристального внимания к детству и бережного руководства развитием ребенка – самого дорогого и ценного что есть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22947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653136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+mj-cs"/>
              </a:rPr>
              <a:t>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Ольга\Desktop\375539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5715000" cy="4124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492896"/>
            <a:ext cx="4608512" cy="1031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развивающей среды в дошкольных учреждениях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6165304"/>
            <a:ext cx="5976664" cy="428625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воспитатель: Данилова О.И.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/>
              </a:rPr>
              <a:t>         Целостность содержания</a:t>
            </a:r>
            <a:br>
              <a:rPr lang="ru-RU" sz="2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/>
              </a:rPr>
            </a:br>
            <a:r>
              <a:rPr lang="ru-RU" sz="28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/>
              </a:rPr>
              <a:t>    предметно –развивающей среды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ru-RU" sz="2400" dirty="0" smtClean="0"/>
              <a:t>Педагогическая -  </a:t>
            </a:r>
            <a:r>
              <a:rPr lang="ru-RU" sz="2400" dirty="0"/>
              <a:t>должна функционально моделировать содержание образовательного процесса </a:t>
            </a:r>
            <a:endParaRPr lang="ru-RU" sz="2400" dirty="0" smtClean="0"/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r>
              <a:rPr lang="ru-RU" sz="2400" dirty="0" smtClean="0"/>
              <a:t>Эстетическая - все </a:t>
            </a:r>
            <a:r>
              <a:rPr lang="ru-RU" sz="2400" dirty="0"/>
              <a:t>модули должны быть соразмерны росту ,глазу и руке ребёнка, эстетически </a:t>
            </a:r>
            <a:r>
              <a:rPr lang="ru-RU" sz="2400" dirty="0" smtClean="0"/>
              <a:t>выдержаны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lvl="0"/>
            <a:r>
              <a:rPr lang="ru-RU" sz="2400" dirty="0" smtClean="0"/>
              <a:t>Психологическая - учёт </a:t>
            </a:r>
            <a:r>
              <a:rPr lang="ru-RU" sz="2400" dirty="0"/>
              <a:t>возрастных возможностей и ведущего вида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1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Предназначение педагога – дать каждому малышу возможность жить полноценной жизнью здесь и сейчас. Чтобы каждый малыш, перешагнувший порог своей группы и доверчиво вложивший ладошку в руку воспитателя, раскрылся навстречу миру как волшебный сундучок, удивляя и восхищая взрослых великолепием своих талантов. 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Современные философы трактуют понятие «среда» как систему, включающую взаимосвязи предметного и личностного характера. Через среду воспитания адаптируется личность к обстоятельствам, а образование выступает при этом  моделью социума.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м</a:t>
            </a:r>
            <a:r>
              <a:rPr lang="ru-RU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одернизация предметно-</a:t>
            </a:r>
            <a:br>
              <a:rPr lang="ru-RU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</a:t>
            </a:r>
            <a:r>
              <a:rPr lang="ru-RU" sz="2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развивающей </a:t>
            </a:r>
            <a:r>
              <a:rPr lang="ru-RU" sz="24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среды</a:t>
            </a:r>
            <a:endParaRPr lang="ru-RU" sz="3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229200"/>
            <a:ext cx="763284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Развивающая предметно-пространственная среда- это естественная комфортная, уютная обстановка. Рационально-организационная и насыщенная разнообразными сенсорными раздражителями и игровыми материалами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21" y="164393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71"/>
            <a:ext cx="489600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6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09120"/>
            <a:ext cx="6255488" cy="2016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350" lvl="0" indent="-63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0" kern="0" cap="none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Одной из отличительных особенностей работы коллектива детского сада является развитие предметно-развивающей среды как условия физического и психосоциального развития ребенка. Новая организация развивающего и образовательного пространства стала основой для увлекательной, содержательной жизни и разностороннего развития каждого воспитанника.</a:t>
            </a:r>
            <a:br>
              <a:rPr lang="ru-RU" sz="2000" b="0" kern="0" cap="none" dirty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"/>
            <a:ext cx="6984776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1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683568" y="2348880"/>
            <a:ext cx="3384376" cy="1944216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Развивающая среда группы</a:t>
            </a:r>
            <a:endParaRPr lang="ru-RU" sz="2400" dirty="0"/>
          </a:p>
        </p:txBody>
      </p:sp>
      <p:cxnSp>
        <p:nvCxnSpPr>
          <p:cNvPr id="4" name="Прямая со стрелкой 3"/>
          <p:cNvCxnSpPr>
            <a:stCxn id="2" idx="5"/>
            <a:endCxn id="2" idx="5"/>
          </p:cNvCxnSpPr>
          <p:nvPr/>
        </p:nvCxnSpPr>
        <p:spPr>
          <a:xfrm>
            <a:off x="3581890" y="234888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894728" y="476672"/>
            <a:ext cx="2701607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Зонирование группового помещения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780928"/>
            <a:ext cx="2808312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Динамичность(гибкость) предметной среды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725144"/>
            <a:ext cx="2664296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Условие, обеспечивающие эмоциональное состояние взрослого и ребенка</a:t>
            </a:r>
            <a:endParaRPr lang="ru-RU" sz="1600" dirty="0"/>
          </a:p>
        </p:txBody>
      </p:sp>
      <p:cxnSp>
        <p:nvCxnSpPr>
          <p:cNvPr id="19" name="Прямая со стрелкой 18"/>
          <p:cNvCxnSpPr>
            <a:stCxn id="2" idx="5"/>
          </p:cNvCxnSpPr>
          <p:nvPr/>
        </p:nvCxnSpPr>
        <p:spPr>
          <a:xfrm flipV="1">
            <a:off x="3581890" y="1268760"/>
            <a:ext cx="113412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1"/>
          </p:cNvCxnSpPr>
          <p:nvPr/>
        </p:nvCxnSpPr>
        <p:spPr>
          <a:xfrm>
            <a:off x="3581890" y="4293096"/>
            <a:ext cx="113412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0"/>
          </p:cNvCxnSpPr>
          <p:nvPr/>
        </p:nvCxnSpPr>
        <p:spPr>
          <a:xfrm>
            <a:off x="4067944" y="33209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776864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Развивающая среда являясь одним из важнейших факторов воспитания малышей, должна быть построена так, чтобы ее можно было изменять и дополнять.</a:t>
            </a:r>
          </a:p>
          <a:p>
            <a:r>
              <a:rPr lang="ru-RU" dirty="0" smtClean="0"/>
              <a:t>       Дети быстро растут, поэтому завтра она уже перестанет стимулировать их развитие, и послезавтра станет тормозить его. Практикой проверено, что уже после двух месяцев функционирования вновь созданной среды ее необходимо реорганизовывать и насыщать новыми элементами. Маленькие дети предпочитают крупное игровое оборудование, оно должно быть внешне привлекательным и ярким. Предметная среда группы должна способствовать развитию анализаторов, подсказывать способы обследования и действий. </a:t>
            </a: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 smtClean="0"/>
              <a:t>развития мелкой </a:t>
            </a:r>
            <a:r>
              <a:rPr lang="ru-RU" dirty="0" smtClean="0"/>
              <a:t>моторики желательно использовать </a:t>
            </a:r>
            <a:r>
              <a:rPr lang="ru-RU" dirty="0" smtClean="0"/>
              <a:t>специальные игрушки (вкладыши, пирамидки, шнуровки, а так же пластиковые контейнеры и коробки).</a:t>
            </a:r>
          </a:p>
          <a:p>
            <a:r>
              <a:rPr lang="ru-RU" dirty="0" smtClean="0"/>
              <a:t>    Примерно раз в два месяца часть материалов нужно заменять, переставлять оборудование. В группе </a:t>
            </a:r>
            <a:r>
              <a:rPr lang="ru-RU" dirty="0"/>
              <a:t>м</a:t>
            </a:r>
            <a:r>
              <a:rPr lang="ru-RU" dirty="0" smtClean="0"/>
              <a:t>ожет</a:t>
            </a:r>
            <a:r>
              <a:rPr lang="ru-RU" dirty="0" smtClean="0"/>
              <a:t> </a:t>
            </a:r>
            <a:r>
              <a:rPr lang="ru-RU" dirty="0" smtClean="0"/>
              <a:t>быть  несколько зон или центров, где дети без помех будут заниматься той или иной деятельностью</a:t>
            </a:r>
            <a:endParaRPr lang="ru-RU" dirty="0"/>
          </a:p>
        </p:txBody>
      </p:sp>
      <p:sp>
        <p:nvSpPr>
          <p:cNvPr id="3" name="Солнце 2"/>
          <p:cNvSpPr/>
          <p:nvPr/>
        </p:nvSpPr>
        <p:spPr>
          <a:xfrm>
            <a:off x="971600" y="5479983"/>
            <a:ext cx="1440160" cy="125839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Месяц 3"/>
          <p:cNvSpPr/>
          <p:nvPr/>
        </p:nvSpPr>
        <p:spPr>
          <a:xfrm>
            <a:off x="8316416" y="692696"/>
            <a:ext cx="432048" cy="72008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7956376" y="5157192"/>
            <a:ext cx="792088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148064" y="5482977"/>
            <a:ext cx="648072" cy="62620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8316416" y="2780928"/>
            <a:ext cx="648072" cy="86409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35896" y="5229200"/>
            <a:ext cx="576064" cy="100811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7380312" y="1196752"/>
            <a:ext cx="576064" cy="576064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лыбающееся лицо 9"/>
          <p:cNvSpPr/>
          <p:nvPr/>
        </p:nvSpPr>
        <p:spPr>
          <a:xfrm>
            <a:off x="6876256" y="6043195"/>
            <a:ext cx="504056" cy="432048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3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63180" y="2234172"/>
            <a:ext cx="2952328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Предметно-развивающая среда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1659179" y="255839"/>
            <a:ext cx="2659160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Дидактический стол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6880" y="1302849"/>
            <a:ext cx="223224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Уголок ряженья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29162" y="3483914"/>
            <a:ext cx="2614645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Уголок «В гостях у сказки»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193004" y="5445224"/>
            <a:ext cx="2536813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 двигательной активности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148064" y="141911"/>
            <a:ext cx="3096344" cy="978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Уголок изобразительной деятельности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660232" y="1778714"/>
            <a:ext cx="223224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Игровая «Жилая комната»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012160" y="3645024"/>
            <a:ext cx="2880320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Уголок экологического воспитания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28084" y="5445224"/>
            <a:ext cx="2664296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Национальный уголок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148064" y="1119935"/>
            <a:ext cx="864096" cy="119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9026">
            <a:off x="2289598" y="1720227"/>
            <a:ext cx="921532" cy="120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3729817" y="1089112"/>
            <a:ext cx="266119" cy="11988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012160" y="2333487"/>
            <a:ext cx="684076" cy="30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12160" y="3252476"/>
            <a:ext cx="684076" cy="324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43807" y="3689693"/>
            <a:ext cx="1368156" cy="1755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48064" y="3689693"/>
            <a:ext cx="889248" cy="1755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3"/>
          </p:cNvCxnSpPr>
          <p:nvPr/>
        </p:nvCxnSpPr>
        <p:spPr>
          <a:xfrm flipH="1">
            <a:off x="2843807" y="3463425"/>
            <a:ext cx="751731" cy="226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4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</TotalTime>
  <Words>687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Презентация PowerPoint</vt:lpstr>
      <vt:lpstr>Создание развивающей среды в дошкольных учреждениях</vt:lpstr>
      <vt:lpstr>         Целостность содержания     предметно –развивающей среды</vt:lpstr>
      <vt:lpstr>                модернизация предметно-                   развивающей среды</vt:lpstr>
      <vt:lpstr>Презентация PowerPoint</vt:lpstr>
      <vt:lpstr>Одной из отличительных особенностей работы коллектива детского сада является развитие предметно-развивающей среды как условия физического и психосоциального развития ребенка. Новая организация развивающего и образовательного пространства стала основой для увлекательной, содержательной жизни и разностороннего развития каждого воспитанника.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развивающей среды в дошкольных учреждениях</dc:title>
  <dc:creator>Ольга</dc:creator>
  <cp:lastModifiedBy>Ольга</cp:lastModifiedBy>
  <cp:revision>24</cp:revision>
  <dcterms:created xsi:type="dcterms:W3CDTF">2012-01-04T10:17:33Z</dcterms:created>
  <dcterms:modified xsi:type="dcterms:W3CDTF">2012-01-06T12:48:23Z</dcterms:modified>
</cp:coreProperties>
</file>