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281" r:id="rId3"/>
    <p:sldId id="285" r:id="rId4"/>
    <p:sldId id="258" r:id="rId5"/>
    <p:sldId id="284" r:id="rId6"/>
    <p:sldId id="276" r:id="rId7"/>
    <p:sldId id="287" r:id="rId8"/>
    <p:sldId id="256" r:id="rId9"/>
    <p:sldId id="286" r:id="rId10"/>
    <p:sldId id="259" r:id="rId11"/>
    <p:sldId id="288" r:id="rId12"/>
    <p:sldId id="277" r:id="rId13"/>
    <p:sldId id="289" r:id="rId14"/>
    <p:sldId id="274" r:id="rId15"/>
    <p:sldId id="290" r:id="rId16"/>
    <p:sldId id="282" r:id="rId17"/>
    <p:sldId id="299" r:id="rId18"/>
    <p:sldId id="270" r:id="rId19"/>
    <p:sldId id="268" r:id="rId20"/>
    <p:sldId id="271" r:id="rId21"/>
    <p:sldId id="269" r:id="rId22"/>
    <p:sldId id="278" r:id="rId23"/>
    <p:sldId id="266" r:id="rId24"/>
    <p:sldId id="265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F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94660"/>
  </p:normalViewPr>
  <p:slideViewPr>
    <p:cSldViewPr>
      <p:cViewPr>
        <p:scale>
          <a:sx n="60" d="100"/>
          <a:sy n="60" d="100"/>
        </p:scale>
        <p:origin x="-3084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410E-B592-49A5-8939-0969651203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95943-BF0B-45D6-9B93-AFFF8B7AE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7FB0-6CC4-40C5-BC38-8C12EDF4D7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547C-E1DE-4569-9B87-4BF401743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klipariki.net/animation/?imgID=2037" TargetMode="External"/><Relationship Id="rId3" Type="http://schemas.openxmlformats.org/officeDocument/2006/relationships/hyperlink" Target="http://www.pressfoto.ru/categories/animals/domestic/" TargetMode="External"/><Relationship Id="rId7" Type="http://schemas.openxmlformats.org/officeDocument/2006/relationships/hyperlink" Target="http://creativeherald.com/inspiration/best-and-free-twitter-background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etskie_prezentatsii/biologiya/Domashnie_6.files/kartinki_zhivotnykh_008_JAgnenok.html" TargetMode="External"/><Relationship Id="rId5" Type="http://schemas.openxmlformats.org/officeDocument/2006/relationships/hyperlink" Target="http://riddle-middle.ru/zagadki/domashnie_zhivotnie/" TargetMode="External"/><Relationship Id="rId4" Type="http://schemas.openxmlformats.org/officeDocument/2006/relationships/hyperlink" Target="http://tatya-kurano.ya.ru/replies.xml?item_no=2228" TargetMode="External"/><Relationship Id="rId9" Type="http://schemas.openxmlformats.org/officeDocument/2006/relationships/hyperlink" Target="https://www.pressfoto.ru/categories/animals/wild/canin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9" y="2714624"/>
            <a:ext cx="5290661" cy="33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642918"/>
            <a:ext cx="8064896" cy="242604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Домашние</a:t>
            </a:r>
            <a:endParaRPr lang="ru-RU" sz="7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071810"/>
            <a:ext cx="7128792" cy="213358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7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71536" y="5429264"/>
            <a:ext cx="1057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</a:t>
            </a:r>
            <a:r>
              <a:rPr lang="ru-RU" b="1" dirty="0" smtClean="0">
                <a:latin typeface="Georgia" pitchFamily="18" charset="0"/>
              </a:rPr>
              <a:t>Методическая  разработка  воспитателя  ГБДОУ  </a:t>
            </a:r>
            <a:r>
              <a:rPr lang="ru-RU" b="1" dirty="0" err="1" smtClean="0">
                <a:latin typeface="Georgia" pitchFamily="18" charset="0"/>
              </a:rPr>
              <a:t>д</a:t>
            </a:r>
            <a:r>
              <a:rPr lang="ru-RU" b="1" dirty="0" smtClean="0">
                <a:latin typeface="Georgia" pitchFamily="18" charset="0"/>
              </a:rPr>
              <a:t> /с  32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                                                           Поздняковой  Ларисы  Анатольевны                     </a:t>
            </a:r>
            <a:endParaRPr lang="en-US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0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коза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6" name="Picture 1" descr="C:\Documents and Settings\User\Рабочий стол\разные папки\Мои рисунки\оза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78" y="0"/>
            <a:ext cx="9070822" cy="7415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57356" y="1571612"/>
            <a:ext cx="5929322" cy="364333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0364" y="2071678"/>
            <a:ext cx="45720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Не прядет,  не ткет,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А людей  одевает.</a:t>
            </a:r>
            <a:endParaRPr lang="en-US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937" y="0"/>
            <a:ext cx="941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642918"/>
            <a:ext cx="5546896" cy="583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660232" y="508518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овца</a:t>
            </a:r>
            <a:endParaRPr lang="ru-RU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1714488"/>
            <a:ext cx="7643866" cy="385765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2500306"/>
            <a:ext cx="6929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Гладишь – ласкается,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Дразнишь – кусается,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На цепи сидит,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Дом  сторожит.</a:t>
            </a:r>
            <a:endParaRPr lang="en-US" sz="4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разные папки\Мои рисунки\cсобака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44" r="8574"/>
          <a:stretch>
            <a:fillRect/>
          </a:stretch>
        </p:blipFill>
        <p:spPr bwMode="auto">
          <a:xfrm>
            <a:off x="323528" y="0"/>
            <a:ext cx="6624736" cy="68545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0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собака</a:t>
            </a:r>
            <a:endParaRPr lang="en-US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9498" y="1432664"/>
            <a:ext cx="8786842" cy="44291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8770" y="1864756"/>
            <a:ext cx="81439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Даже  по  железной  крыше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Ходит  тихо,  тише  мыши.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На  охоту  ночью  выйдет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И  как  днем  все  видит.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Часто спит,  а  после  сна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Умывается  она.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кошка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0"/>
            <a:ext cx="7620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945410" y="1952942"/>
            <a:ext cx="7643866" cy="34449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45410" y="266732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latin typeface="Georgia" pitchFamily="18" charset="0"/>
              </a:rPr>
              <a:t>Игра </a:t>
            </a:r>
            <a:r>
              <a:rPr lang="ru-RU" sz="4800" b="1" dirty="0" smtClean="0">
                <a:latin typeface="Georgia" pitchFamily="18" charset="0"/>
              </a:rPr>
              <a:t> </a:t>
            </a:r>
            <a:br>
              <a:rPr lang="ru-RU" sz="4800" b="1" dirty="0" smtClean="0">
                <a:latin typeface="Georgia" pitchFamily="18" charset="0"/>
              </a:rPr>
            </a:br>
            <a:r>
              <a:rPr lang="ru-RU" sz="4800" b="1" dirty="0" smtClean="0">
                <a:latin typeface="Georgia" pitchFamily="18" charset="0"/>
              </a:rPr>
              <a:t>«Назови детёнышей» </a:t>
            </a:r>
            <a:endParaRPr lang="ru-RU" sz="48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1602" y="0"/>
            <a:ext cx="821744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4817" name="Picture 1" descr="C:\Documents and Settings\User\Рабочий стол\разные папки\Мои рисунки\еленок.bmp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56992"/>
            <a:ext cx="3142132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2896" y="5715016"/>
            <a:ext cx="4399588" cy="83099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У  коровы  -</a:t>
            </a:r>
            <a:endParaRPr lang="ru-RU" sz="48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912" y="5715016"/>
            <a:ext cx="3143240" cy="83099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теленок</a:t>
            </a:r>
            <a:endParaRPr lang="ru-RU" sz="48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Y:\Мои рисунки\Безымянный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500042"/>
            <a:ext cx="5138170" cy="5214974"/>
          </a:xfrm>
          <a:prstGeom prst="rect">
            <a:avLst/>
          </a:prstGeom>
          <a:noFill/>
        </p:spPr>
      </p:pic>
      <p:pic>
        <p:nvPicPr>
          <p:cNvPr id="32769" name="Picture 1" descr="C:\Documents and Settings\User\Рабочий стол\разные папки\Мои рисунки\;tht,tyjr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90" y="1857364"/>
            <a:ext cx="4997333" cy="4243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5578" y="5643578"/>
            <a:ext cx="4636046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  У лошади -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9660" y="5643578"/>
            <a:ext cx="4333578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жеребёнок</a:t>
            </a:r>
            <a:endParaRPr lang="ru-RU" sz="5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2276872"/>
            <a:ext cx="6768752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71538" y="1000108"/>
            <a:ext cx="7858180" cy="507209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80448" y="1436128"/>
            <a:ext cx="7072362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Ребята! </a:t>
            </a:r>
            <a:br>
              <a:rPr lang="ru-RU" sz="4400" b="1" dirty="0" smtClean="0">
                <a:latin typeface="Georgia" pitchFamily="18" charset="0"/>
              </a:rPr>
            </a:br>
            <a:r>
              <a:rPr lang="ru-RU" sz="4400" b="1" dirty="0" smtClean="0">
                <a:latin typeface="Georgia" pitchFamily="18" charset="0"/>
              </a:rPr>
              <a:t>Давайте </a:t>
            </a:r>
            <a:r>
              <a:rPr lang="ru-RU" sz="4000" b="1" dirty="0" smtClean="0">
                <a:latin typeface="Georgia" pitchFamily="18" charset="0"/>
              </a:rPr>
              <a:t>посмотрим</a:t>
            </a:r>
            <a:r>
              <a:rPr lang="ru-RU" sz="4400" b="1" dirty="0" smtClean="0">
                <a:latin typeface="Georgia" pitchFamily="18" charset="0"/>
              </a:rPr>
              <a:t>,  какие животные  живут в деревне. </a:t>
            </a:r>
            <a:br>
              <a:rPr lang="ru-RU" sz="4400" b="1" dirty="0" smtClean="0">
                <a:latin typeface="Georgia" pitchFamily="18" charset="0"/>
              </a:rPr>
            </a:br>
            <a:r>
              <a:rPr lang="ru-RU" sz="4400" b="1" dirty="0" smtClean="0">
                <a:latin typeface="Georgia" pitchFamily="18" charset="0"/>
              </a:rPr>
              <a:t>Для этого           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надо угадать загадки.</a:t>
            </a:r>
            <a:br>
              <a:rPr lang="ru-RU" sz="4400" b="1" dirty="0" smtClean="0">
                <a:latin typeface="Georgia" pitchFamily="18" charset="0"/>
              </a:rPr>
            </a:br>
            <a:endParaRPr lang="ru-RU" sz="4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3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0" y="1714488"/>
            <a:ext cx="5992261" cy="38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softEdge rad="12700"/>
          </a:effectLst>
        </p:spPr>
      </p:pic>
      <p:pic>
        <p:nvPicPr>
          <p:cNvPr id="30721" name="Picture 1" descr="C:\Documents and Settings\User\Рабочий стол\разные папки\Мои рисунки\оросенок.bmp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38" y="3143248"/>
            <a:ext cx="3500462" cy="29723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3462" y="5715016"/>
            <a:ext cx="4056200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У свиньи -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8680" y="5715016"/>
            <a:ext cx="4469600" cy="91495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поросёнок</a:t>
            </a:r>
            <a:endParaRPr lang="ru-RU" sz="5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C:\Documents and Settings\User\Рабочий стол\разные папки\Мои рисунки\оза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43106" y="85720"/>
            <a:ext cx="8284330" cy="677228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разные папки\Мои рисунки\ягненок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428868"/>
            <a:ext cx="3786214" cy="3505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715016"/>
            <a:ext cx="3500462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У  козы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1746" y="5706642"/>
            <a:ext cx="4392488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козлёнок</a:t>
            </a:r>
            <a:endParaRPr lang="ru-RU" sz="5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7" r="13713" b="4641"/>
          <a:stretch>
            <a:fillRect/>
          </a:stretch>
        </p:blipFill>
        <p:spPr bwMode="auto">
          <a:xfrm>
            <a:off x="323528" y="620688"/>
            <a:ext cx="5256584" cy="577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552" y="242088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avent-live.philips.ru/i/presentations/10/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143116"/>
            <a:ext cx="3071834" cy="349847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1538" y="928670"/>
            <a:ext cx="434378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643578"/>
            <a:ext cx="3714776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У овцы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8" y="5636421"/>
            <a:ext cx="3923928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ягнёнок</a:t>
            </a:r>
            <a:endParaRPr lang="ru-RU" sz="6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86124"/>
            <a:ext cx="16711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Рабочий стол\разные папки\Мои рисунки\cсобака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3" t="7358" r="6316" b="14811"/>
          <a:stretch>
            <a:fillRect/>
          </a:stretch>
        </p:blipFill>
        <p:spPr bwMode="auto">
          <a:xfrm>
            <a:off x="357158" y="1071546"/>
            <a:ext cx="5929354" cy="47149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86380" y="5500702"/>
            <a:ext cx="3024336" cy="10314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щенок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5500702"/>
            <a:ext cx="4429156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У собаки -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1" y="0"/>
            <a:ext cx="91805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571876"/>
            <a:ext cx="4104456" cy="22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51" name="Picture 3" descr="C:\Documents and Settings\User\Рабочий стол\разные папки\Мои рисунки\rкошка.bmp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1428736"/>
            <a:ext cx="4225759" cy="40637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9390" y="5619438"/>
            <a:ext cx="4572032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У  кошки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5590" y="5619438"/>
            <a:ext cx="3851920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котёнок</a:t>
            </a:r>
            <a:endParaRPr lang="ru-RU" sz="6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47372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http://www.pressfoto.ru/categories/animals/domestic/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76000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http://tatya-kurano.ya.ru/replies.xml?item_no=2228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376066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http://riddle-middle.ru/zagadki/domashnie_zhivotnie/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928934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6"/>
              </a:rPr>
              <a:t>http://900igr.net/Detskie_prezentatsii/biologiya/Domashnie_6.files/kartinki_zhivotnykh_008_JAgnenok.html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876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http://creativeherald.com/inspiration/best-and-free-twitter-backgrounds/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14818"/>
            <a:ext cx="6715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8"/>
              </a:rPr>
              <a:t>klipariki.net/ahttp://nimation/?imgID=2037</a:t>
            </a:r>
            <a:endParaRPr lang="en-US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5929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9"/>
              </a:rPr>
              <a:t>https://www.pressfoto.ru/categories/animals/wild/canines/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0004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Источники информации:</a:t>
            </a:r>
            <a:endParaRPr lang="ru-RU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152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1844824"/>
            <a:ext cx="7858180" cy="38884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285992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Выгоняли рога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Погулять на луга.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И рога вечерком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Прибрели с молочком.</a:t>
            </a:r>
            <a:endParaRPr lang="ru-RU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124744"/>
            <a:ext cx="7416824" cy="494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1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Georgia" pitchFamily="18" charset="0"/>
              </a:rPr>
              <a:t>корова</a:t>
            </a:r>
            <a:endParaRPr lang="ru-RU" sz="4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85852" y="1071546"/>
            <a:ext cx="6929486" cy="47149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643050"/>
            <a:ext cx="57864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Не земледелец, 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не кузнец, 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не плотник, </a:t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А первый на селе работник. </a:t>
            </a:r>
            <a:endParaRPr lang="ru-RU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15719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лошадь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8" name="Picture 2" descr="Y:\Мои рисунки\Безымянный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14290"/>
            <a:ext cx="6372225" cy="6467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42976" y="1571612"/>
            <a:ext cx="8001024" cy="42148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000240"/>
            <a:ext cx="635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Есть у Савки пятачок, 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Два блинка и кренделёк. 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Без шнурков на нём ботинки, 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А костюмчик из щетинки</a:t>
            </a:r>
            <a:r>
              <a:rPr lang="ru-RU" b="1" i="1" dirty="0" smtClean="0">
                <a:latin typeface="Georgia" pitchFamily="18" charset="0"/>
              </a:rPr>
              <a:t>. 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Georgia" pitchFamily="18" charset="0"/>
              </a:rPr>
              <a:t>свинья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1571612"/>
            <a:ext cx="6433936" cy="416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500166" y="1071546"/>
            <a:ext cx="7358114" cy="50006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428736"/>
            <a:ext cx="56436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С бородой, 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а не старик,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С рогами, а не бык,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Доят, а не корова,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Лыко дерет,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А лаптей не плетет.</a:t>
            </a:r>
            <a:endParaRPr lang="en-US" sz="4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131</Words>
  <Application>Microsoft Office PowerPoint</Application>
  <PresentationFormat>Экран (4:3)</PresentationFormat>
  <Paragraphs>66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Курсы-9</cp:lastModifiedBy>
  <cp:revision>121</cp:revision>
  <dcterms:created xsi:type="dcterms:W3CDTF">2012-11-04T18:15:57Z</dcterms:created>
  <dcterms:modified xsi:type="dcterms:W3CDTF">2013-01-21T17:47:47Z</dcterms:modified>
</cp:coreProperties>
</file>