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67" r:id="rId3"/>
    <p:sldId id="257" r:id="rId4"/>
    <p:sldId id="261" r:id="rId5"/>
    <p:sldId id="268" r:id="rId6"/>
    <p:sldId id="280" r:id="rId7"/>
    <p:sldId id="290" r:id="rId8"/>
    <p:sldId id="269" r:id="rId9"/>
    <p:sldId id="281" r:id="rId10"/>
    <p:sldId id="283" r:id="rId11"/>
    <p:sldId id="302" r:id="rId12"/>
    <p:sldId id="284" r:id="rId13"/>
    <p:sldId id="274" r:id="rId14"/>
    <p:sldId id="298" r:id="rId15"/>
    <p:sldId id="286" r:id="rId16"/>
    <p:sldId id="285" r:id="rId17"/>
    <p:sldId id="292" r:id="rId18"/>
    <p:sldId id="293" r:id="rId19"/>
    <p:sldId id="294" r:id="rId20"/>
    <p:sldId id="295" r:id="rId21"/>
    <p:sldId id="297" r:id="rId22"/>
    <p:sldId id="296" r:id="rId23"/>
    <p:sldId id="278" r:id="rId24"/>
    <p:sldId id="289" r:id="rId25"/>
    <p:sldId id="279" r:id="rId26"/>
    <p:sldId id="287" r:id="rId27"/>
    <p:sldId id="300" r:id="rId28"/>
    <p:sldId id="301" r:id="rId29"/>
    <p:sldId id="271" r:id="rId30"/>
    <p:sldId id="2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>
        <p:scale>
          <a:sx n="50" d="100"/>
          <a:sy n="50" d="100"/>
        </p:scale>
        <p:origin x="-196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87D1-4A3E-48B4-B2ED-474F683D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76C3-8510-482F-BE3E-B6C04B29E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C6E-3A68-4634-85BF-EA0C86A5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725C-32C6-48A4-ADEF-9658DB45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DDB2-25E0-4FF9-8E6A-FCE0FDB1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0DBE-C475-4EE9-93FB-E36A9BEBE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6586-3D26-4D34-9F47-5CF5BA34D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50EE-7EC9-4F7E-BF2D-26793E1F0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9200-57C3-421A-9DA7-BC3AF9962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8F0E-9602-49B5-A8D2-0593AAB9B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ED6-910F-462B-A6D5-A4D510620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11D5-0892-4E33-8B37-A1905BD90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64504D-4369-443E-A483-B0ADF167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80;&#1075;&#1088;&#1072;%20&#1084;&#1091;&#1083;&#1100;&#1090;\Main_them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96200" cy="3352800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ru-RU" sz="9200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  <a:effectLst/>
              </a:rPr>
              <a:t>Угадай мультфильм </a:t>
            </a:r>
            <a:r>
              <a:rPr lang="ru-RU" sz="9200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791200"/>
            <a:ext cx="57912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b="1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534400" cy="563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FF00FF">
                  <a:alpha val="54901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3077" name="Picture 11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47700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5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47700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7" descr="liniia-12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381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Main_them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4"/>
                </p:tgtEl>
              </p:cMediaNode>
            </p:audio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623119_2926-800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1234001236_proclogodnii-sn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4572000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«Падал прошлогодний снег»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257800" y="4724400"/>
            <a:ext cx="32004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 33 попугая»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vozv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antilo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140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«Возвращение блудного попугая»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029200" y="4800600"/>
            <a:ext cx="38862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«Золотая антилопа»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125954821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bob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33400" y="1300163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«Котенок по имени Гав»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4876800" y="44958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«БАРБОС В ГОСТЯХ У БОБИКА»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s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81400"/>
            <a:ext cx="39624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e88671a16d7073857d0993a92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172200" y="1608138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"Щелкунчик»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09600" y="4881563"/>
            <a:ext cx="415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"Сказка о царе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Салтане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.."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578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28600" y="4953000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«ПРОГУЛКА КОТА ЛЕОПОЛЬДА»</a:t>
            </a:r>
          </a:p>
        </p:txBody>
      </p:sp>
      <p:pic>
        <p:nvPicPr>
          <p:cNvPr id="118790" name="Picture 6" descr="p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191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105400" y="1600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Бременские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 музыканты»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284460886945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1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Ariel---Flounder-the-little-mermaid-223085_1280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191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791200" y="1608138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«РУСАЛОЧКА»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295400" y="4808538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"Утиные Истории"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beauty-and-the-beast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1054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110795-y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76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334000" y="1524000"/>
            <a:ext cx="398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«Красавица и чудовище»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1219200" y="4530725"/>
            <a:ext cx="219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Алладин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4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108206-Y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116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 descr="175300-Sep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096000" y="1531938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"Геркулес"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1371600" y="4876800"/>
            <a:ext cx="250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«Микки Маус»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30726" name="Picture 10" descr="multyashki-22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248275"/>
            <a:ext cx="1247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101-dalmatin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2015737_f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"/>
            <a:ext cx="2889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524000" y="4656138"/>
            <a:ext cx="307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«101 далматинец»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65532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Бэмби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31750" name="Picture 8" descr="multyashki-11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76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Lion-King-the-lion-king-804280_796_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7815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1225893589_106770-y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1524000" y="4503738"/>
            <a:ext cx="243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Винни-Пух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 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6096000" y="1531938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«Король Лев»</a:t>
            </a:r>
          </a:p>
        </p:txBody>
      </p:sp>
      <p:pic>
        <p:nvPicPr>
          <p:cNvPr id="32774" name="Picture 9" descr="multyashki-22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334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latin typeface="Comic Sans MS" pitchFamily="66" charset="0"/>
              </a:rPr>
              <a:t>Вам нужно отгадать из какого мультфильма кадр.</a:t>
            </a:r>
          </a:p>
        </p:txBody>
      </p:sp>
      <p:pic>
        <p:nvPicPr>
          <p:cNvPr id="4099" name="Picture 8" descr="liniia-1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0150" y="152400"/>
            <a:ext cx="323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liniia-1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0150" y="3429000"/>
            <a:ext cx="323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liniia-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320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liniia-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76200"/>
            <a:ext cx="320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liniia-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34150"/>
            <a:ext cx="320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liniia-1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534150"/>
            <a:ext cx="3200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dis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667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dis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181600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9" descr="multyashki-1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114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0" descr="multyashki-16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181600"/>
            <a:ext cx="8477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1" descr="multyashki-103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81000"/>
            <a:ext cx="1333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04800" y="4651375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«Чип и Дейл спешат на помощь»</a:t>
            </a:r>
          </a:p>
        </p:txBody>
      </p:sp>
      <p:pic>
        <p:nvPicPr>
          <p:cNvPr id="115717" name="Picture 5" descr="fd4ef28d36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tomjerry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5562600" y="1455738"/>
            <a:ext cx="278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«Том и Джерри»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7501pinoqu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7" descr="b7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105400" y="11430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«Белоснежка и семь гномов»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752600" y="4884738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Пиноккио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1275737769_disney_4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f_54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81400"/>
            <a:ext cx="33528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867400" y="1608138"/>
            <a:ext cx="315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«История игрушек»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152400" y="4724400"/>
            <a:ext cx="529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Рапунцель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: Запутанная история"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5" name="Picture 11" descr="5339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2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2672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838200" y="1303338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«В поисках Немо»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6096000" y="473233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"Тачки 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img_ratatouille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038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103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052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5791200" y="1531938"/>
            <a:ext cx="172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Рататуй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295400" y="4808538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«Лови волну»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Tri_bogatyrya_i_Shamahanskaya_filmtoday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733800"/>
            <a:ext cx="5257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28600" y="48768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«Три богатыря и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Шамаханская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 царица» 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6019800" y="1684338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Смешарики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kartinki24_cartoons_masha_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«Маша и медведь»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867400" y="1752600"/>
            <a:ext cx="2947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«Илья Муромец и соловей разбойник»</a:t>
            </a:r>
          </a:p>
        </p:txBody>
      </p:sp>
      <p:pic>
        <p:nvPicPr>
          <p:cNvPr id="120837" name="Picture 5" descr="p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5334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34219924_122488194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81400"/>
            <a:ext cx="4495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373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«Приключения </a:t>
            </a:r>
            <a:r>
              <a:rPr lang="ru-RU" sz="2400" dirty="0" err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Алёнушки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 и Ерёмы»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953000" y="1146175"/>
            <a:ext cx="441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«ОСТРОВ СОКРОВИЩ»</a:t>
            </a:r>
          </a:p>
        </p:txBody>
      </p:sp>
      <p:pic>
        <p:nvPicPr>
          <p:cNvPr id="122885" name="Picture 5" descr="64dd74d537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762000" y="510540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«Незнайка на Луне»</a:t>
            </a:r>
          </a:p>
        </p:txBody>
      </p:sp>
      <p:pic>
        <p:nvPicPr>
          <p:cNvPr id="122887" name="Picture 7" descr="998332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57600"/>
            <a:ext cx="4038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35-1440x9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648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13005_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52800"/>
            <a:ext cx="4191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943600" y="1531938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Шрек</a:t>
            </a:r>
            <a:r>
              <a:rPr lang="ru-RU" sz="2400" b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chemeClr val="accent3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219200" y="4579938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«Артур и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минипуты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01labc6be1286037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«Кошкин дом»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772400" cy="464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33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Молодцы!!!!</a:t>
            </a:r>
          </a:p>
        </p:txBody>
      </p:sp>
      <p:pic>
        <p:nvPicPr>
          <p:cNvPr id="46083" name="Picture 9" descr="balloons2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619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balloons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62200"/>
            <a:ext cx="619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balloons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33900"/>
            <a:ext cx="619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82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85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r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886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Rectangle 1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4191000"/>
            <a:ext cx="4038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«Сказка о рыбаке и рыбке»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sz="quarter" idx="4294967295"/>
          </p:nvPr>
        </p:nvSpPr>
        <p:spPr>
          <a:xfrm>
            <a:off x="4800600" y="1143000"/>
            <a:ext cx="40386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    «</a:t>
            </a:r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Чебурашка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9243" name="Picture 27" descr="1290857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2862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9" descr="babochkia-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52400"/>
            <a:ext cx="1219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3" name="Picture 19" descr="2eb0d7ac7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4419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2490694718ee21bcfc1418ac547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962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Rectangle 22"/>
          <p:cNvSpPr>
            <a:spLocks noGrp="1" noChangeArrowheads="1"/>
          </p:cNvSpPr>
          <p:nvPr>
            <p:ph sz="half" idx="1"/>
          </p:nvPr>
        </p:nvSpPr>
        <p:spPr>
          <a:xfrm>
            <a:off x="1676400" y="990600"/>
            <a:ext cx="22860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«Антошка»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sz="half" idx="2"/>
          </p:nvPr>
        </p:nvSpPr>
        <p:spPr>
          <a:xfrm>
            <a:off x="4953000" y="4648200"/>
            <a:ext cx="3962400" cy="1177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«Мама для мамонтёнка»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malysh_i_karl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«Малыш и </a:t>
            </a:r>
            <a:r>
              <a:rPr lang="ru-RU" dirty="0" err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Карлсон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82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5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9600" y="4648200"/>
            <a:ext cx="35814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«Тайна третьей планеты»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«Каникулы в </a:t>
            </a:r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Простоквашино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d3c83735f0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143000" y="4572000"/>
            <a:ext cx="281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«Как львёнок и черепаха пели песенку»  </a:t>
            </a:r>
          </a:p>
        </p:txBody>
      </p:sp>
      <p:pic>
        <p:nvPicPr>
          <p:cNvPr id="17423" name="Picture 15" descr="1748589_1265818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029200" y="1758950"/>
            <a:ext cx="408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Трям</a:t>
            </a:r>
            <a:r>
              <a:rPr lang="ru-RU" sz="28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! Здравствуйте!"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meshok_yabl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4000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 descr="c356292e99e303858a87b095b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"/>
            <a:ext cx="44958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«Ну, погоди!»</a:t>
            </a:r>
          </a:p>
        </p:txBody>
      </p:sp>
      <p:sp>
        <p:nvSpPr>
          <p:cNvPr id="10138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34000" y="4724400"/>
            <a:ext cx="31242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«Мешок яблок»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13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7">
      <a:dk1>
        <a:srgbClr val="80ACC4"/>
      </a:dk1>
      <a:lt1>
        <a:srgbClr val="FFFFFF"/>
      </a:lt1>
      <a:dk2>
        <a:srgbClr val="B3D1DF"/>
      </a:dk2>
      <a:lt2>
        <a:srgbClr val="FFFFFF"/>
      </a:lt2>
      <a:accent1>
        <a:srgbClr val="5089A8"/>
      </a:accent1>
      <a:accent2>
        <a:srgbClr val="BBC6DB"/>
      </a:accent2>
      <a:accent3>
        <a:srgbClr val="D6E5EC"/>
      </a:accent3>
      <a:accent4>
        <a:srgbClr val="DADADA"/>
      </a:accent4>
      <a:accent5>
        <a:srgbClr val="B3C4D1"/>
      </a:accent5>
      <a:accent6>
        <a:srgbClr val="A9B3C6"/>
      </a:accent6>
      <a:hlink>
        <a:srgbClr val="0000FF"/>
      </a:hlink>
      <a:folHlink>
        <a:srgbClr val="0066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574</TotalTime>
  <Words>251</Words>
  <Application>Microsoft PowerPoint</Application>
  <PresentationFormat>Экран (4:3)</PresentationFormat>
  <Paragraphs>54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Клен</vt:lpstr>
      <vt:lpstr>Угадай мультфильм !</vt:lpstr>
      <vt:lpstr>Слайд 2</vt:lpstr>
      <vt:lpstr>«Кошкин дом»</vt:lpstr>
      <vt:lpstr>Слайд 4</vt:lpstr>
      <vt:lpstr>Слайд 5</vt:lpstr>
      <vt:lpstr>«Малыш и Карлсон»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«Маша и медведь»</vt:lpstr>
      <vt:lpstr>«Приключения Алёнушки и Ерёмы»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User</cp:lastModifiedBy>
  <cp:revision>21</cp:revision>
  <cp:lastPrinted>1601-01-01T00:00:00Z</cp:lastPrinted>
  <dcterms:created xsi:type="dcterms:W3CDTF">1601-01-01T00:00:00Z</dcterms:created>
  <dcterms:modified xsi:type="dcterms:W3CDTF">2013-10-06T11:59:24Z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