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6" r:id="rId2"/>
    <p:sldId id="256" r:id="rId3"/>
    <p:sldId id="298" r:id="rId4"/>
    <p:sldId id="299" r:id="rId5"/>
    <p:sldId id="261" r:id="rId6"/>
    <p:sldId id="259" r:id="rId7"/>
    <p:sldId id="264" r:id="rId8"/>
    <p:sldId id="266" r:id="rId9"/>
    <p:sldId id="267" r:id="rId10"/>
    <p:sldId id="300" r:id="rId11"/>
    <p:sldId id="283" r:id="rId12"/>
    <p:sldId id="297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368B-A1F5-4014-A8CB-BBB493C14C03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72AF-66C8-4840-9C26-2E542F026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944BD7C-024A-4009-A7B9-06C837A642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E4671C3-9F65-41CE-ABC5-D05747380D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7102456" y="4097784"/>
            <a:ext cx="174932" cy="512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72816"/>
            <a:ext cx="6324600" cy="1828800"/>
          </a:xfrm>
        </p:spPr>
        <p:txBody>
          <a:bodyPr/>
          <a:lstStyle/>
          <a:p>
            <a:pPr algn="ctr"/>
            <a:r>
              <a:rPr lang="ru-RU" sz="2000" b="1" i="1" dirty="0"/>
              <a:t>Презентация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к </a:t>
            </a:r>
            <a:r>
              <a:rPr lang="ru-RU" sz="2000" b="1" i="1" dirty="0"/>
              <a:t>Конспекту интегрированной НОД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«</a:t>
            </a:r>
            <a:r>
              <a:rPr lang="ru-RU" sz="2000" b="1" i="1" dirty="0"/>
              <a:t>Мы – космонавты!» </a:t>
            </a:r>
            <a:r>
              <a:rPr lang="ru-RU" sz="2000" b="1" i="1" dirty="0" smtClean="0"/>
              <a:t> для </a:t>
            </a:r>
            <a:r>
              <a:rPr lang="ru-RU" sz="2000" b="1" i="1" dirty="0"/>
              <a:t>детей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подготовительной группы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Составила </a:t>
            </a:r>
            <a:r>
              <a:rPr lang="ru-RU" sz="2000" b="1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Воспитатель ГБДОУ №11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Колпинского</a:t>
            </a:r>
            <a:r>
              <a:rPr lang="ru-RU" sz="2000" b="1" dirty="0" smtClean="0"/>
              <a:t> </a:t>
            </a:r>
            <a:r>
              <a:rPr lang="ru-RU" sz="2000" b="1" dirty="0"/>
              <a:t>района  </a:t>
            </a:r>
            <a:br>
              <a:rPr lang="ru-RU" sz="2000" b="1" dirty="0"/>
            </a:br>
            <a:r>
              <a:rPr lang="ru-RU" sz="2000" b="1" dirty="0"/>
              <a:t>г. Санкт - Петербурга 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ru-RU" sz="2000" b="1" dirty="0" err="1"/>
              <a:t>Рудометкина</a:t>
            </a:r>
            <a:r>
              <a:rPr lang="ru-RU" sz="2000" b="1" dirty="0"/>
              <a:t> В.В.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657208" y="3789040"/>
            <a:ext cx="3240360" cy="2808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554800" y="4653135"/>
            <a:ext cx="1445175" cy="129614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1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692696"/>
            <a:ext cx="1944215" cy="5256584"/>
          </a:xfrm>
        </p:spPr>
        <p:txBody>
          <a:bodyPr/>
          <a:lstStyle/>
          <a:p>
            <a:r>
              <a:rPr lang="ru-RU" dirty="0"/>
              <a:t>Метеориты – это космические камни, которые упали на Землю.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892277"/>
            <a:ext cx="4248472" cy="1645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F:\Доки Вероника\Доки сад 11\Космос\Космос в стихах и картинках\meteo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6750"/>
            <a:ext cx="6048672" cy="552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30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62799" y="548680"/>
            <a:ext cx="1801689" cy="5544616"/>
          </a:xfrm>
        </p:spPr>
        <p:txBody>
          <a:bodyPr>
            <a:normAutofit/>
          </a:bodyPr>
          <a:lstStyle/>
          <a:p>
            <a:r>
              <a:rPr lang="ru-RU" dirty="0"/>
              <a:t>Солнце – это самая большая звезда. Это раскаленный, огненный шар.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892277"/>
            <a:ext cx="4608512" cy="1645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F:\Доки Вероника\Доки сад 11\Космос\Космос в стихах и картинках\s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7666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3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62799" y="476672"/>
            <a:ext cx="1801689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Система называется солнечной, так как вокруг солнца вращаются девять </a:t>
            </a:r>
            <a:r>
              <a:rPr lang="ru-RU" dirty="0" smtClean="0"/>
              <a:t>планет. </a:t>
            </a:r>
            <a:r>
              <a:rPr lang="ru-RU" dirty="0"/>
              <a:t>Они имеют форму шара. Все планеты движутся по своим орбитам. Планета Земля расположена третьей от Солнца.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968552" cy="720080"/>
          </a:xfrm>
        </p:spPr>
        <p:txBody>
          <a:bodyPr/>
          <a:lstStyle/>
          <a:p>
            <a:pPr algn="ctr"/>
            <a:r>
              <a:rPr lang="ru-RU" sz="2800" dirty="0" smtClean="0"/>
              <a:t>солнечная система</a:t>
            </a:r>
            <a:endParaRPr lang="ru-RU" sz="2800" dirty="0"/>
          </a:p>
        </p:txBody>
      </p:sp>
      <p:pic>
        <p:nvPicPr>
          <p:cNvPr id="12290" name="Picture 2" descr="F:\Доки Вероника\Доки сад 11\Космос\Космос\солнечная сис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6"/>
            <a:ext cx="56166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8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62799" y="1268760"/>
            <a:ext cx="1801689" cy="4032448"/>
          </a:xfrm>
        </p:spPr>
        <p:txBody>
          <a:bodyPr/>
          <a:lstStyle/>
          <a:p>
            <a:r>
              <a:rPr lang="ru-RU" dirty="0"/>
              <a:t>Если группы звезд соединить воображаемыми линиями, то получаться созвездия.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892277"/>
            <a:ext cx="4608512" cy="1645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F:\Доки Вероника\Доки сад 11\Космос\Космос в стихах и картинках\zodi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97666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04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620688"/>
            <a:ext cx="1981200" cy="496855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12 </a:t>
            </a:r>
            <a:r>
              <a:rPr lang="ru-RU" sz="2000" dirty="0"/>
              <a:t>апреля 1961 года впервые в космос поднялся первый человек – Юрий Алексеевич Гагарин.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76772"/>
            <a:ext cx="5328592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F:\Доки Вероника\Доки сад 11\Космос\Космос\633d7221-b9ca-4d21-89c4-1d67a38bdf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5760641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65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609600"/>
            <a:ext cx="1981200" cy="3272160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 </a:t>
            </a:r>
            <a:r>
              <a:rPr lang="ru-RU" sz="2000" dirty="0"/>
              <a:t>давних времён люди мечтали о полетах. </a:t>
            </a:r>
            <a:r>
              <a:rPr lang="ru-RU" sz="2000" dirty="0" smtClean="0"/>
              <a:t>Космос </a:t>
            </a:r>
            <a:r>
              <a:rPr lang="ru-RU" sz="2000" dirty="0"/>
              <a:t>всегда интересовал человека. Человек смотрел на небо и думал, а что там выше?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052960"/>
            <a:ext cx="5472608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Доки Вероника\Доки сад 11\Космос\Космос в стихах и картинках\astron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9600"/>
            <a:ext cx="5688632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5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Сначала </a:t>
            </a:r>
            <a:r>
              <a:rPr lang="ru-RU" sz="1600" dirty="0" smtClean="0"/>
              <a:t>Люди </a:t>
            </a:r>
            <a:r>
              <a:rPr lang="ru-RU" sz="1600" dirty="0"/>
              <a:t>поднимались в небо на воздушных шарах, дирижаблях.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Позже </a:t>
            </a:r>
            <a:r>
              <a:rPr lang="ru-RU" sz="1600" dirty="0"/>
              <a:t>полетели на вертолётах и самолётах</a:t>
            </a:r>
            <a:r>
              <a:rPr lang="ru-RU" dirty="0"/>
              <a:t>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0445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45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2564903"/>
            <a:ext cx="4320480" cy="3561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r>
              <a:rPr lang="ru-RU" sz="2000" smtClean="0"/>
              <a:t>Но заветная мечта человека – это полет к звездам и другим планетам</a:t>
            </a:r>
            <a:br>
              <a:rPr lang="ru-RU" sz="2000" smtClean="0"/>
            </a:br>
            <a:endParaRPr lang="ru-RU" sz="20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82453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548680"/>
            <a:ext cx="19812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Моря </a:t>
            </a:r>
            <a:r>
              <a:rPr lang="ru-RU" dirty="0"/>
              <a:t>и океаны занимают большую часть Земли. Суша располагается на меньшей её части.</a:t>
            </a:r>
          </a:p>
          <a:p>
            <a:r>
              <a:rPr lang="ru-RU" dirty="0" smtClean="0"/>
              <a:t>Почему </a:t>
            </a:r>
            <a:r>
              <a:rPr lang="ru-RU" dirty="0"/>
              <a:t>мы видим так много голубого цвета, смотря на изображения нашей </a:t>
            </a:r>
            <a:r>
              <a:rPr lang="ru-RU" dirty="0" smtClean="0"/>
              <a:t>планеты.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04664"/>
            <a:ext cx="4320480" cy="720080"/>
          </a:xfrm>
        </p:spPr>
        <p:txBody>
          <a:bodyPr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3074" name="Picture 2" descr="F:\Доки Вероника\Доки сад 11\Космос\Космос в стихах и картинках\zem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547260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7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476672"/>
            <a:ext cx="1981200" cy="5832648"/>
          </a:xfrm>
        </p:spPr>
        <p:txBody>
          <a:bodyPr/>
          <a:lstStyle/>
          <a:p>
            <a:r>
              <a:rPr lang="ru-RU" dirty="0"/>
              <a:t>4 октября 1957 года – это было в прошлом, ХХ веке, прозвучало сообщение из Москвы о запуске первого спутника Земли. Наука о полетах в космос развивалась, и появилось новое слово – </a:t>
            </a:r>
            <a:r>
              <a:rPr lang="ru-RU" dirty="0" smtClean="0"/>
              <a:t>космонавтика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052960"/>
            <a:ext cx="4608512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Доки Вероника\Доки сад 11\Космос\Космос в стихах и картинках\sput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90465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0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548680"/>
            <a:ext cx="1981200" cy="5400600"/>
          </a:xfrm>
        </p:spPr>
        <p:txBody>
          <a:bodyPr>
            <a:normAutofit/>
          </a:bodyPr>
          <a:lstStyle/>
          <a:p>
            <a:r>
              <a:rPr lang="ru-RU" dirty="0"/>
              <a:t>В космосе побывали собаки Малышка, Альбина, Белянка, Лайка, Белка и Стрелка и другие. Их долго тренировали. Для них изготовили специальные скафандры и шлемы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052960"/>
            <a:ext cx="4320480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95" y="476673"/>
            <a:ext cx="5040560" cy="583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44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908720"/>
            <a:ext cx="1981200" cy="4176464"/>
          </a:xfrm>
        </p:spPr>
        <p:txBody>
          <a:bodyPr/>
          <a:lstStyle/>
          <a:p>
            <a:r>
              <a:rPr lang="ru-RU" dirty="0"/>
              <a:t>Скафандр – это специальный костюм космонавта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052960"/>
            <a:ext cx="3672408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4" y="548680"/>
            <a:ext cx="481614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91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208</TotalTime>
  <Words>233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Презентация  к Конспекту интегрированной НОД  «Мы – космонавты!»  для детей подготовительной группы Составила   Воспитатель ГБДОУ №11  Колпинского района   г. Санкт - Петербурга   Рудометкина В.В. </vt:lpstr>
      <vt:lpstr>Презентация PowerPoint</vt:lpstr>
      <vt:lpstr>Презентация PowerPoint</vt:lpstr>
      <vt:lpstr>Сначала Люди поднимались в небо на воздушных шарах, дирижаблях.  Позже полетели на вертолётах и самолётах. </vt:lpstr>
      <vt:lpstr>Но заветная мечта человека – это полет к звездам и другим планетам </vt:lpstr>
      <vt:lpstr>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солнечная система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35</cp:revision>
  <dcterms:created xsi:type="dcterms:W3CDTF">2013-10-22T18:46:15Z</dcterms:created>
  <dcterms:modified xsi:type="dcterms:W3CDTF">2013-10-25T19:22:01Z</dcterms:modified>
</cp:coreProperties>
</file>