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66" r:id="rId5"/>
    <p:sldId id="262" r:id="rId6"/>
    <p:sldId id="259" r:id="rId7"/>
    <p:sldId id="263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41" d="100"/>
          <a:sy n="41" d="100"/>
        </p:scale>
        <p:origin x="-132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5070-6FAA-4204-A568-F09AEFDED91A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3491-8761-486E-A55B-697EF5D65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5070-6FAA-4204-A568-F09AEFDED91A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3491-8761-486E-A55B-697EF5D65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5070-6FAA-4204-A568-F09AEFDED91A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3491-8761-486E-A55B-697EF5D65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5070-6FAA-4204-A568-F09AEFDED91A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3491-8761-486E-A55B-697EF5D65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5070-6FAA-4204-A568-F09AEFDED91A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3491-8761-486E-A55B-697EF5D65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5070-6FAA-4204-A568-F09AEFDED91A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3491-8761-486E-A55B-697EF5D65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5070-6FAA-4204-A568-F09AEFDED91A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3491-8761-486E-A55B-697EF5D65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5070-6FAA-4204-A568-F09AEFDED91A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3491-8761-486E-A55B-697EF5D65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5070-6FAA-4204-A568-F09AEFDED91A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3491-8761-486E-A55B-697EF5D65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5070-6FAA-4204-A568-F09AEFDED91A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3491-8761-486E-A55B-697EF5D65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5070-6FAA-4204-A568-F09AEFDED91A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3491-8761-486E-A55B-697EF5D6504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ECB5070-6FAA-4204-A568-F09AEFDED91A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A3D3491-8761-486E-A55B-697EF5D65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1470025"/>
          </a:xfrm>
          <a:noFill/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Проект на старшей группе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996952"/>
            <a:ext cx="6400800" cy="218464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2800" b="1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Тема «Путешествие в страну цветов»</a:t>
            </a:r>
          </a:p>
          <a:p>
            <a:pPr algn="ctr"/>
            <a:endParaRPr lang="ru-RU" sz="12800" i="1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3800" i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/>
            <a:r>
              <a:rPr lang="ru-RU" sz="112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Составители:</a:t>
            </a:r>
          </a:p>
          <a:p>
            <a:pPr algn="r"/>
            <a:r>
              <a:rPr lang="ru-RU" sz="11200" i="1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Хасаншина</a:t>
            </a:r>
            <a:r>
              <a:rPr lang="ru-RU" sz="112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О.А.</a:t>
            </a:r>
          </a:p>
          <a:p>
            <a:pPr algn="r"/>
            <a:r>
              <a:rPr lang="ru-RU" sz="11200" i="1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Набиулина</a:t>
            </a:r>
            <a:r>
              <a:rPr lang="ru-RU" sz="112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Р.Ш</a:t>
            </a:r>
            <a:endParaRPr lang="ru-RU" sz="11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633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Коллективная аппликация картины «Цветы луга»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sd\Desktop\Новая папка (2)\10 группа\DSC010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916832"/>
            <a:ext cx="4464496" cy="3672408"/>
          </a:xfrm>
          <a:prstGeom prst="rect">
            <a:avLst/>
          </a:prstGeom>
          <a:noFill/>
        </p:spPr>
      </p:pic>
      <p:pic>
        <p:nvPicPr>
          <p:cNvPr id="6147" name="Picture 3" descr="C:\Users\asd\Desktop\Новая папка (2)\10 группа\DSC010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4248472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868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125113" cy="924475"/>
          </a:xfrm>
        </p:spPr>
        <p:txBody>
          <a:bodyPr/>
          <a:lstStyle/>
          <a:p>
            <a:r>
              <a:rPr lang="ru-RU" b="1" i="1" dirty="0" smtClean="0"/>
              <a:t>Цель проекта: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7" y="1412776"/>
            <a:ext cx="7090947" cy="444602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None/>
            </a:pPr>
            <a:r>
              <a:rPr lang="ru-RU" sz="1900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 различать и обобщать растения по определенным признакам. Знать и узнавать луговые, садовые, городские цветы, объяснить назначение растений в природе.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Вызвать интерес к окружающему миру, формировать реалистические представления о природе.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Обогащать словарный запас, развивать связную речь детей.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Активизировать  внимание и память детей, развивать логическое мышление.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Воспитывать бережное отношение к цветам и травам.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Способствовать умению видеть красоту растений, эмоционально откликаться от общения с ними. Помогать составлять простые букеты</a:t>
            </a:r>
          </a:p>
        </p:txBody>
      </p:sp>
    </p:spTree>
    <p:extLst>
      <p:ext uri="{BB962C8B-B14F-4D97-AF65-F5344CB8AC3E}">
        <p14:creationId xmlns:p14="http://schemas.microsoft.com/office/powerpoint/2010/main" val="3467148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125113" cy="1326799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00808"/>
            <a:ext cx="7125112" cy="383541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1200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 Подготовительный (деятельность педагогов)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Оформление книжного уголка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Иллюстрационный материал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Раздаточный материал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Инструментарий</a:t>
            </a:r>
          </a:p>
          <a:p>
            <a:pPr marL="0" indent="0">
              <a:buNone/>
            </a:pPr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Практический – проектный  (деятельность детей)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худож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литературы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Пословицы загадки про цветы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Беседы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Наблюдение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Лепка рисование аппликация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Словесные игры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97243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3. Заключительный - результативный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Рисунки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Фотографии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Фотоколлаж</a:t>
            </a:r>
          </a:p>
        </p:txBody>
      </p:sp>
    </p:spTree>
    <p:extLst>
      <p:ext uri="{BB962C8B-B14F-4D97-AF65-F5344CB8AC3E}">
        <p14:creationId xmlns:p14="http://schemas.microsoft.com/office/powerpoint/2010/main" val="4199780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sd\Desktop\Новая папка (2)\10 группа\DSC010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628800"/>
            <a:ext cx="4190644" cy="3754012"/>
          </a:xfrm>
          <a:prstGeom prst="rect">
            <a:avLst/>
          </a:prstGeom>
          <a:noFill/>
        </p:spPr>
      </p:pic>
      <p:pic>
        <p:nvPicPr>
          <p:cNvPr id="1026" name="Picture 2" descr="C:\Users\asd\Desktop\Новая папка (2)\10 группа\DSC01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6016" y="2708920"/>
            <a:ext cx="4248472" cy="3723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841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Экскурсия в зимний сад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sd\Desktop\Новая папка (2)\10 группа\DSC01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1" y="1556792"/>
            <a:ext cx="8064896" cy="4752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6981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8203200" cy="924475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Познавательная деятельность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sd\Desktop\Новая папка (2)\10 группа\DSC010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772816"/>
            <a:ext cx="4047927" cy="3672408"/>
          </a:xfrm>
          <a:prstGeom prst="rect">
            <a:avLst/>
          </a:prstGeom>
          <a:noFill/>
        </p:spPr>
      </p:pic>
      <p:pic>
        <p:nvPicPr>
          <p:cNvPr id="3075" name="Picture 3" descr="C:\Users\asd\Desktop\Новая папка (2)\10 группа\DSC010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-5460000">
            <a:off x="4797589" y="2416900"/>
            <a:ext cx="3935612" cy="4385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2339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 на тему «Цветы»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C:\Users\asd\Desktop\Новая папка (2)\10 группа\DSC010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2060848"/>
            <a:ext cx="4302001" cy="3528391"/>
          </a:xfrm>
          <a:prstGeom prst="rect">
            <a:avLst/>
          </a:prstGeom>
          <a:noFill/>
        </p:spPr>
      </p:pic>
      <p:pic>
        <p:nvPicPr>
          <p:cNvPr id="4103" name="Picture 7" descr="C:\Users\asd\Desktop\Новая папка (2)\10 группа\DSC010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08920"/>
            <a:ext cx="4190355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118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Аппликация «Полевые цветы»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sd\Desktop\Новая папка (2)\10 группа\DSC010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06574"/>
            <a:ext cx="7200800" cy="4718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5714610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217</TotalTime>
  <Words>182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Spring</vt:lpstr>
      <vt:lpstr> Проект на старшей группе</vt:lpstr>
      <vt:lpstr>Цель проекта:</vt:lpstr>
      <vt:lpstr>Этапы проекта</vt:lpstr>
      <vt:lpstr>3. Заключительный - результативный</vt:lpstr>
      <vt:lpstr>Художественное творчество</vt:lpstr>
      <vt:lpstr>Экскурсия в зимний сад</vt:lpstr>
      <vt:lpstr>Познавательная деятельность</vt:lpstr>
      <vt:lpstr>Рассматривание иллюстраций на тему «Цветы»</vt:lpstr>
      <vt:lpstr>Аппликация «Полевые цветы»</vt:lpstr>
      <vt:lpstr>Коллективная аппликация картины «Цветы луга»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старшей групп</dc:title>
  <dc:creator>Римма</dc:creator>
  <cp:lastModifiedBy>Римма</cp:lastModifiedBy>
  <cp:revision>24</cp:revision>
  <dcterms:created xsi:type="dcterms:W3CDTF">2013-05-23T16:26:01Z</dcterms:created>
  <dcterms:modified xsi:type="dcterms:W3CDTF">2013-10-11T18:44:44Z</dcterms:modified>
</cp:coreProperties>
</file>