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5" r:id="rId2"/>
    <p:sldId id="276" r:id="rId3"/>
    <p:sldId id="277" r:id="rId4"/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5" autoAdjust="0"/>
    <p:restoredTop sz="94660"/>
  </p:normalViewPr>
  <p:slideViewPr>
    <p:cSldViewPr>
      <p:cViewPr varScale="1">
        <p:scale>
          <a:sx n="78" d="100"/>
          <a:sy n="78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01427A-83B5-4C86-A827-5C0B3CB40663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866120-AF46-4203-82AA-F7C3CDC46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A0C632-EC52-459A-8E26-D0A411814E2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BFDC-4D5D-4947-8C20-DCE8122135EC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D271A-A60C-4F88-B713-EA669DD0F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3EF0C-D6A9-4FAD-89C1-B52273F324A9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A8AB-2F5D-42EA-BFA9-4BCC9CAC6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EC265-7FD7-40E4-9C7A-5A0902FA777B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49B8-2752-4ECA-8C85-878765ECD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1A8CC-16B1-4BA8-86BE-AAB688CECF84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4E2B8-2C15-411D-9FAF-6A8D1F6E2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99901-3F2E-45EB-BC4F-E5429F537C46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BF5FA-7881-4D1D-B79C-BF2ACE0D4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5614C-9EE4-4A0E-8F40-3B85820477F2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2AB45-4467-440E-A9CD-DF58218C3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0EBC3-F985-4401-9EBF-14CDBE269C67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DA41-C569-4877-9D99-6CA75EF51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897B7-DACA-49C1-B5F3-C6B0FCD6CDA9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DA116-99E4-4AB6-8FBB-DE1FC93B4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6D95-6555-4D98-88D8-D163FE225CDF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4246E-3BB4-43AD-B2CD-50722E67C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18B9-991B-4114-8D83-7456B1F02A27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E2614-4778-4038-B9FF-A561F4DF3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59FC2-5B2B-4A43-AD91-3FF648AFDE88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151F2-0B00-432A-844C-C21C02C99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669101B-27DB-4529-9BE3-0CB7C8CEE816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E356DDE-6478-42A3-8EB3-8815F5F9F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7" r:id="rId2"/>
    <p:sldLayoutId id="2147483796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7" r:id="rId9"/>
    <p:sldLayoutId id="2147483793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84;&#1072;&#1082;&#1089;\Desktop\&#1053;&#1086;&#1074;&#1086;&#1075;&#1086;&#1076;&#1085;&#1080;&#1077;%20&#1048;&#1075;&#1088;&#1091;&#1096;&#1082;&#1080;.mp3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Презентация на тему: «Чистый мир детям!»</a:t>
            </a:r>
            <a:endParaRPr lang="ru-RU" i="1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32004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ru-RU" sz="5600" i="1" smtClean="0">
                <a:solidFill>
                  <a:srgbClr val="FF0000"/>
                </a:solidFill>
              </a:rPr>
              <a:t>Номинация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5600" i="1" smtClean="0">
                <a:solidFill>
                  <a:srgbClr val="FF0000"/>
                </a:solidFill>
              </a:rPr>
              <a:t> «Фабрика игрушек»</a:t>
            </a:r>
          </a:p>
          <a:p>
            <a:pPr marR="0" eaLnBrk="1" hangingPunct="1">
              <a:lnSpc>
                <a:spcPct val="80000"/>
              </a:lnSpc>
            </a:pPr>
            <a:r>
              <a:rPr lang="ru-RU" sz="5600" i="1" smtClean="0">
                <a:solidFill>
                  <a:srgbClr val="FF0000"/>
                </a:solidFill>
              </a:rPr>
              <a:t>Конышина Елена Викторовна </a:t>
            </a:r>
          </a:p>
          <a:p>
            <a:pPr marR="0" eaLnBrk="1" hangingPunct="1">
              <a:lnSpc>
                <a:spcPct val="80000"/>
              </a:lnSpc>
            </a:pPr>
            <a:endParaRPr lang="ru-RU" sz="5600" i="1" smtClean="0">
              <a:solidFill>
                <a:srgbClr val="FF0000"/>
              </a:solidFill>
            </a:endParaRPr>
          </a:p>
        </p:txBody>
      </p:sp>
      <p:pic>
        <p:nvPicPr>
          <p:cNvPr id="5" name="Новогодние Игруш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14425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То что у нас получилось.</a:t>
            </a:r>
          </a:p>
        </p:txBody>
      </p:sp>
      <p:pic>
        <p:nvPicPr>
          <p:cNvPr id="8196" name="Picture 4" descr="J:\DCIM\100PHOTO\SAM_49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20987710">
            <a:off x="225448" y="2336872"/>
            <a:ext cx="4183618" cy="4183618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197" name="Picture 5" descr="J:\DCIM\100PHOTO\SAM_49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06229">
            <a:off x="4916429" y="2198388"/>
            <a:ext cx="4125774" cy="41945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Click="0" advTm="10000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2" name="Picture 2" descr="J:\DCIM\100PHOTO\SAM_495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614464">
            <a:off x="4243347" y="1221258"/>
            <a:ext cx="4517506" cy="4714908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42844" y="1571613"/>
            <a:ext cx="392909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У меня сегодня было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Очень много важных дел.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Утром зайку я кормила,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Чтобы он не похудел.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Дом из кубиков сложила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И рассыпала опять,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С этажерки притащила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Книжку толстую читать.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А теперь пойду к подружке,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С ней не виделась полдня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Times New Roman" pitchFamily="18" charset="0"/>
                <a:cs typeface="Tahoma" pitchFamily="34" charset="0"/>
              </a:rPr>
              <a:t>…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/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Может быть мои игрушки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Уберут и без меня!..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 advTm="10000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4818" name="Picture 2" descr="J:\DCIM\100PHOTO\SAM_49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85720" y="1142984"/>
            <a:ext cx="4071966" cy="514353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4819" name="Picture 3" descr="J:\DCIM\100PHOTO\SAM_496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70702">
            <a:off x="4786314" y="1142984"/>
            <a:ext cx="4143404" cy="5143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Click="0" advTm="10000"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35842" name="Picture 2" descr="J:\DCIM\100PHOTO\SAM_49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298039">
            <a:off x="4500562" y="857232"/>
            <a:ext cx="4500594" cy="46434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625" y="1428750"/>
            <a:ext cx="4214813" cy="4832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Кукол в платья наряжали,</a:t>
            </a:r>
            <a:b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</a:br>
            <a: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Кукол в гости приглашали,</a:t>
            </a:r>
            <a:b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</a:br>
            <a: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Сладким чаем их поили</a:t>
            </a:r>
            <a:b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</a:br>
            <a: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И коврижками кормили.</a:t>
            </a:r>
            <a:b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</a:br>
            <a: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Ничего они не ели,</a:t>
            </a:r>
            <a:b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</a:br>
            <a: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Ничего они не пили…</a:t>
            </a:r>
            <a:b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</a:br>
            <a: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И зачем такие куклы</a:t>
            </a:r>
            <a:b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</a:br>
            <a:r>
              <a:rPr lang="ru-RU" sz="2800" b="1" i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Только в гости приходили?</a:t>
            </a:r>
            <a:endParaRPr lang="ru-RU" sz="44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6866" name="Picture 2" descr="J:\DCIM\100PHOTO\SAM_496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571480"/>
            <a:ext cx="4214810" cy="4668839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6867" name="Picture 3" descr="J:\DCIM\100PHOTO\SAM_495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55690">
            <a:off x="4607040" y="1902896"/>
            <a:ext cx="4478650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Click="0" advTm="10000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7890" name="Picture 2" descr="J:\DCIM\100PHOTO\SAM_49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286248" y="1785926"/>
            <a:ext cx="4857752" cy="438943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9460" name="Прямоугольник 4"/>
          <p:cNvSpPr>
            <a:spLocks noChangeArrowheads="1"/>
          </p:cNvSpPr>
          <p:nvPr/>
        </p:nvSpPr>
        <p:spPr bwMode="auto">
          <a:xfrm>
            <a:off x="0" y="2214563"/>
            <a:ext cx="4714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B050"/>
                </a:solidFill>
              </a:rPr>
              <a:t>Дружно с куклою вдвоем </a:t>
            </a:r>
            <a:br>
              <a:rPr lang="ru-RU" sz="2400" b="1" i="1">
                <a:solidFill>
                  <a:srgbClr val="00B050"/>
                </a:solidFill>
              </a:rPr>
            </a:br>
            <a:r>
              <a:rPr lang="ru-RU" sz="2400" b="1" i="1">
                <a:solidFill>
                  <a:srgbClr val="00B050"/>
                </a:solidFill>
              </a:rPr>
              <a:t>В доме кукольном живем, </a:t>
            </a:r>
            <a:br>
              <a:rPr lang="ru-RU" sz="2400" b="1" i="1">
                <a:solidFill>
                  <a:srgbClr val="00B050"/>
                </a:solidFill>
              </a:rPr>
            </a:br>
            <a:r>
              <a:rPr lang="ru-RU" sz="2400" b="1" i="1">
                <a:solidFill>
                  <a:srgbClr val="00B050"/>
                </a:solidFill>
              </a:rPr>
              <a:t>Кухня есть и даже ванна, </a:t>
            </a:r>
            <a:br>
              <a:rPr lang="ru-RU" sz="2400" b="1" i="1">
                <a:solidFill>
                  <a:srgbClr val="00B050"/>
                </a:solidFill>
              </a:rPr>
            </a:br>
            <a:r>
              <a:rPr lang="ru-RU" sz="2400" b="1" i="1">
                <a:solidFill>
                  <a:srgbClr val="00B050"/>
                </a:solidFill>
              </a:rPr>
              <a:t>И в гостиной два дивана, </a:t>
            </a:r>
            <a:br>
              <a:rPr lang="ru-RU" sz="2400" b="1" i="1">
                <a:solidFill>
                  <a:srgbClr val="00B050"/>
                </a:solidFill>
              </a:rPr>
            </a:br>
            <a:r>
              <a:rPr lang="ru-RU" sz="2400" b="1" i="1">
                <a:solidFill>
                  <a:srgbClr val="00B050"/>
                </a:solidFill>
              </a:rPr>
              <a:t>Здесь сегодня целый день </a:t>
            </a:r>
            <a:br>
              <a:rPr lang="ru-RU" sz="2400" b="1" i="1">
                <a:solidFill>
                  <a:srgbClr val="00B050"/>
                </a:solidFill>
              </a:rPr>
            </a:br>
            <a:r>
              <a:rPr lang="ru-RU" sz="2400" b="1" i="1">
                <a:solidFill>
                  <a:srgbClr val="00B050"/>
                </a:solidFill>
              </a:rPr>
              <a:t>Принимали мы гостей.</a:t>
            </a:r>
          </a:p>
        </p:txBody>
      </p:sp>
    </p:spTree>
  </p:cSld>
  <p:clrMapOvr>
    <a:masterClrMapping/>
  </p:clrMapOvr>
  <p:transition advClick="0" advTm="10000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8914" name="Picture 2" descr="J:\DCIM\100PHOTO\SAM_49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1071546"/>
            <a:ext cx="4500594" cy="5435264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8915" name="Picture 3" descr="J:\DCIM\100PHOTO\SAM_49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47883">
            <a:off x="4762744" y="695132"/>
            <a:ext cx="4452281" cy="54212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Click="0" advTm="10000"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9938" name="Picture 2" descr="J:\DCIM\100PHOTO\SAM_49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596" y="1600200"/>
            <a:ext cx="3286148" cy="452596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4357688" y="1582738"/>
            <a:ext cx="4429125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>
                <a:solidFill>
                  <a:srgbClr val="00B0F0"/>
                </a:solidFill>
              </a:rPr>
              <a:t>Хороши у нас игрушки: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Куклы, мишки и хлопушки,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С ними весело играть,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Но не надо забывать: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Игрушки – не люди,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Но все понимают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И очень не любят,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Когда их ломают.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Пусть игрушки дружат с нами, 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Обижать мы их не станем,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Поиграем и потом</a:t>
            </a:r>
            <a:br>
              <a:rPr lang="ru-RU" sz="2400" i="1">
                <a:solidFill>
                  <a:srgbClr val="00B0F0"/>
                </a:solidFill>
              </a:rPr>
            </a:br>
            <a:r>
              <a:rPr lang="ru-RU" sz="2400" i="1">
                <a:solidFill>
                  <a:srgbClr val="00B0F0"/>
                </a:solidFill>
              </a:rPr>
              <a:t>Все на место уберем.</a:t>
            </a: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</p:spTree>
  </p:cSld>
  <p:clrMapOvr>
    <a:masterClrMapping/>
  </p:clrMapOvr>
  <p:transition advClick="0" advTm="10000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62" name="Picture 2" descr="J:\DCIM\100PHOTO\SAM_49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58" y="714356"/>
            <a:ext cx="4143404" cy="5811847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0963" name="Picture 3" descr="J:\DCIM\100PHOTO\SAM_496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91066">
            <a:off x="4643438" y="714356"/>
            <a:ext cx="4357686" cy="57864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Click="0" advTm="10000"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986" name="Picture 2" descr="J:\DCIM\100PHOTO\SAM_49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14876" y="1142984"/>
            <a:ext cx="4286280" cy="49292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85750" y="1214438"/>
            <a:ext cx="485775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Хороши у нас игрушки:</a:t>
            </a:r>
            <a:endParaRPr lang="ru-RU" sz="3600" i="1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Куклы, мишки и хлопушки,</a:t>
            </a:r>
            <a:endParaRPr lang="ru-RU" sz="3600" i="1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С ними весело играть,</a:t>
            </a:r>
            <a:endParaRPr lang="ru-RU" sz="3600" i="1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Но не надо забывать:</a:t>
            </a:r>
            <a:endParaRPr lang="ru-RU" sz="3600" i="1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Игрушки </a:t>
            </a:r>
            <a:r>
              <a:rPr lang="ru-RU" sz="2400" i="1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 не люди,</a:t>
            </a:r>
            <a:endParaRPr lang="ru-RU" sz="3600" i="1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Но все понимают</a:t>
            </a:r>
            <a:endParaRPr lang="ru-RU" sz="3600" i="1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И очень не любят,</a:t>
            </a:r>
            <a:endParaRPr lang="ru-RU" sz="3600" i="1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Когда их ломают.</a:t>
            </a:r>
            <a:endParaRPr lang="ru-RU" sz="3600" i="1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Пусть игрушки дружат с нами,</a:t>
            </a:r>
            <a:endParaRPr lang="ru-RU" sz="3600" i="1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Обижать мы их не станем,</a:t>
            </a:r>
            <a:endParaRPr lang="ru-RU" sz="3600" i="1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Поиграем и потом</a:t>
            </a:r>
          </a:p>
          <a:p>
            <a:pPr eaLnBrk="0" hangingPunct="0"/>
            <a:r>
              <a:rPr lang="ru-RU" sz="2400" i="1">
                <a:solidFill>
                  <a:srgbClr val="7030A0"/>
                </a:solidFill>
                <a:latin typeface="Verdana" pitchFamily="34" charset="0"/>
                <a:cs typeface="Times New Roman" pitchFamily="18" charset="0"/>
              </a:rPr>
              <a:t>Все на место уберем.</a:t>
            </a:r>
            <a:endParaRPr lang="ru-RU" sz="4800" i="1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 advTm="10000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      Цели: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00B0F0"/>
                </a:solidFill>
              </a:rPr>
              <a:t>Повышение экологической культуры подрастающего поколения; </a:t>
            </a:r>
          </a:p>
          <a:p>
            <a:pPr eaLnBrk="1" hangingPunct="1"/>
            <a:r>
              <a:rPr lang="ru-RU" sz="4000" i="1" smtClean="0">
                <a:solidFill>
                  <a:srgbClr val="00B0F0"/>
                </a:solidFill>
              </a:rPr>
              <a:t>Развитие умений и навыков вторичного использования бытового и производственного мусора.</a:t>
            </a:r>
          </a:p>
        </p:txBody>
      </p:sp>
    </p:spTree>
  </p:cSld>
  <p:clrMapOvr>
    <a:masterClrMapping/>
  </p:clrMapOvr>
  <p:transition advClick="0" advTm="10000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3010" name="Picture 2" descr="J:\DCIM\100PHOTO\SAM_49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571480"/>
            <a:ext cx="4429156" cy="464347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3011" name="Picture 3" descr="J:\DCIM\100PHOTO\SAM_49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71703">
            <a:off x="4951730" y="1702697"/>
            <a:ext cx="4193425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Click="0" advTm="10000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4034" name="Picture 2" descr="J:\DCIM\100PHOTO\SAM_49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2844" y="2000240"/>
            <a:ext cx="4143404" cy="464347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4035" name="Picture 3" descr="J:\DCIM\100PHOTO\SAM_497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68493">
            <a:off x="4846380" y="602683"/>
            <a:ext cx="4311966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Click="0" advTm="5000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z="60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5400" b="1" i="1" smtClean="0">
                <a:solidFill>
                  <a:srgbClr val="00B050"/>
                </a:solidFill>
              </a:rPr>
              <a:t>Спасибо за внимание!!!</a:t>
            </a:r>
          </a:p>
        </p:txBody>
      </p:sp>
    </p:spTree>
  </p:cSld>
  <p:clrMapOvr>
    <a:masterClrMapping/>
  </p:clrMapOvr>
  <p:transition advClick="0" advTm="6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           Задачи: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rgbClr val="92D050"/>
                </a:solidFill>
              </a:rPr>
              <a:t>Интеллектуальное  и творческое развитие дошкольников;</a:t>
            </a:r>
          </a:p>
          <a:p>
            <a:pPr eaLnBrk="1" hangingPunct="1"/>
            <a:r>
              <a:rPr lang="ru-RU" sz="4000" i="1" smtClean="0">
                <a:solidFill>
                  <a:srgbClr val="92D050"/>
                </a:solidFill>
              </a:rPr>
              <a:t>Развитие и воспитание у дошкольников бережного отношения к природным ценностям</a:t>
            </a:r>
          </a:p>
        </p:txBody>
      </p:sp>
    </p:spTree>
  </p:cSld>
  <p:clrMapOvr>
    <a:masterClrMapping/>
  </p:clrMapOvr>
  <p:transition advClick="0" advTm="1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00"/>
            <a:ext cx="6400800" cy="1214438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ru-RU" b="1" i="1" smtClean="0">
                <a:solidFill>
                  <a:srgbClr val="FF0000"/>
                </a:solidFill>
              </a:rPr>
              <a:t>Мебель для столовой в кукольный домик</a:t>
            </a:r>
          </a:p>
        </p:txBody>
      </p:sp>
      <p:pic>
        <p:nvPicPr>
          <p:cNvPr id="2052" name="Picture 4" descr="J:\DCIM\100PHOTO\SAM_497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0"/>
            <a:ext cx="8072494" cy="507207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10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Что нам для этого понадобилось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6-пластиковых  бутылки</a:t>
            </a:r>
          </a:p>
          <a:p>
            <a:pPr eaLnBrk="1" hangingPunct="1"/>
            <a:r>
              <a:rPr lang="ru-RU" sz="3600" smtClean="0"/>
              <a:t>Ножницы</a:t>
            </a:r>
          </a:p>
          <a:p>
            <a:pPr eaLnBrk="1" hangingPunct="1"/>
            <a:r>
              <a:rPr lang="ru-RU" sz="3600" smtClean="0"/>
              <a:t>Краска</a:t>
            </a:r>
          </a:p>
          <a:p>
            <a:pPr eaLnBrk="1" hangingPunct="1"/>
            <a:r>
              <a:rPr lang="ru-RU" sz="3600" smtClean="0"/>
              <a:t>Кусочек кружева</a:t>
            </a:r>
          </a:p>
          <a:p>
            <a:pPr eaLnBrk="1" hangingPunct="1"/>
            <a:r>
              <a:rPr lang="ru-RU" sz="3600" smtClean="0"/>
              <a:t>Клей «момент»</a:t>
            </a:r>
          </a:p>
          <a:p>
            <a:pPr eaLnBrk="1" hangingPunct="1"/>
            <a:r>
              <a:rPr lang="ru-RU" sz="3600" smtClean="0"/>
              <a:t>картон</a:t>
            </a:r>
          </a:p>
          <a:p>
            <a:pPr eaLnBrk="1" hangingPunct="1"/>
            <a:endParaRPr lang="ru-RU" sz="3600" smtClean="0"/>
          </a:p>
        </p:txBody>
      </p:sp>
    </p:spTree>
  </p:cSld>
  <p:clrMapOvr>
    <a:masterClrMapping/>
  </p:clrMapOvr>
  <p:transition advClick="0" advTm="10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Получились такие стульчики</a:t>
            </a:r>
          </a:p>
        </p:txBody>
      </p:sp>
      <p:pic>
        <p:nvPicPr>
          <p:cNvPr id="4099" name="Picture 3" descr="J:\DCIM\100PHOTO\SAM_49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00100" y="1928802"/>
            <a:ext cx="7072361" cy="46434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Отмеряем от крышки вниз 2 см. и отрезаем.</a:t>
            </a:r>
            <a:br>
              <a:rPr lang="ru-RU" sz="3200" smtClean="0"/>
            </a:br>
            <a:r>
              <a:rPr lang="ru-RU" sz="3200" smtClean="0"/>
              <a:t>Это у нас будет ножка.</a:t>
            </a:r>
          </a:p>
        </p:txBody>
      </p:sp>
      <p:pic>
        <p:nvPicPr>
          <p:cNvPr id="5123" name="Picture 2" descr="J:\DCIM\100PHOTO\SAM_491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 rot="21257706">
            <a:off x="196609" y="2337214"/>
            <a:ext cx="4429124" cy="4176404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124" name="Picture 3" descr="J:\DCIM\100PHOTO\SAM_491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60917">
            <a:off x="4714876" y="1857364"/>
            <a:ext cx="4286248" cy="42862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Click="0" advTm="3000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75"/>
          </a:xfrm>
        </p:spPr>
        <p:txBody>
          <a:bodyPr/>
          <a:lstStyle/>
          <a:p>
            <a:pPr eaLnBrk="1" hangingPunct="1"/>
            <a:r>
              <a:rPr lang="ru-RU" sz="2400" smtClean="0"/>
              <a:t>Делаем столик. Отрезаем верхнюю часть пластиковой бутылки, примерно 15 см. от крышки. Я эту часть тоже оплавила утюгом. Вырезаем из картона две одинаковые части-столешницы любой формы.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6147" name="Picture 2" descr="J:\DCIM\100PHOTO\SAM_49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000232" y="2285992"/>
            <a:ext cx="5072081" cy="45720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Click="0" advTm="10000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2858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smtClean="0"/>
              <a:t>Теперь аккуратно по краю столешницы наносим клей.</a:t>
            </a:r>
            <a:br>
              <a:rPr lang="ru-RU" sz="2400" smtClean="0"/>
            </a:br>
            <a:r>
              <a:rPr lang="ru-RU" sz="2400" smtClean="0"/>
              <a:t>Прикладываем к клею кружево и всё красим.</a:t>
            </a:r>
            <a:br>
              <a:rPr lang="ru-RU" sz="2400" smtClean="0"/>
            </a:br>
            <a:r>
              <a:rPr lang="ru-RU" sz="2400" smtClean="0"/>
              <a:t>Столик готов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7172" name="Picture 4" descr="J:\DCIM\100PHOTO\SAM_49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45708" y="1935163"/>
            <a:ext cx="5852583" cy="43894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219</Words>
  <Application>Microsoft Office PowerPoint</Application>
  <PresentationFormat>Экран (4:3)</PresentationFormat>
  <Paragraphs>43</Paragraphs>
  <Slides>22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Презентация на тему: «Чистый мир детям!»</vt:lpstr>
      <vt:lpstr>                       Цели:</vt:lpstr>
      <vt:lpstr>                     Задачи:</vt:lpstr>
      <vt:lpstr>Слайд 4</vt:lpstr>
      <vt:lpstr>Что нам для этого понадобилось</vt:lpstr>
      <vt:lpstr>Получились такие стульчики</vt:lpstr>
      <vt:lpstr>Отмеряем от крышки вниз 2 см. и отрезаем. Это у нас будет ножка.</vt:lpstr>
      <vt:lpstr>Делаем столик. Отрезаем верхнюю часть пластиковой бутылки, примерно 15 см. от крышки. Я эту часть тоже оплавила утюгом. Вырезаем из картона две одинаковые части-столешницы любой формы. </vt:lpstr>
      <vt:lpstr>Теперь аккуратно по краю столешницы наносим клей. Прикладываем к клею кружево и всё красим. Столик готов </vt:lpstr>
      <vt:lpstr>То что у нас получилось.</vt:lpstr>
      <vt:lpstr>Слайд 11</vt:lpstr>
      <vt:lpstr>Слайд 12</vt:lpstr>
      <vt:lpstr> 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30</cp:revision>
  <dcterms:created xsi:type="dcterms:W3CDTF">2013-06-04T18:03:29Z</dcterms:created>
  <dcterms:modified xsi:type="dcterms:W3CDTF">2013-10-20T08:30:25Z</dcterms:modified>
</cp:coreProperties>
</file>