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105" d="100"/>
          <a:sy n="105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7718-434A-4A82-B2A6-AA024BF144EC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8B5-15B6-4CF6-806D-2048B62CB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7718-434A-4A82-B2A6-AA024BF144EC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8B5-15B6-4CF6-806D-2048B62CB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7718-434A-4A82-B2A6-AA024BF144EC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8B5-15B6-4CF6-806D-2048B62CB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7718-434A-4A82-B2A6-AA024BF144EC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8B5-15B6-4CF6-806D-2048B62CB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7718-434A-4A82-B2A6-AA024BF144EC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8B5-15B6-4CF6-806D-2048B62CB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7718-434A-4A82-B2A6-AA024BF144EC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8B5-15B6-4CF6-806D-2048B62CB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7718-434A-4A82-B2A6-AA024BF144EC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8B5-15B6-4CF6-806D-2048B62CB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7718-434A-4A82-B2A6-AA024BF144EC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8B5-15B6-4CF6-806D-2048B62CB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7718-434A-4A82-B2A6-AA024BF144EC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8B5-15B6-4CF6-806D-2048B62CB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7718-434A-4A82-B2A6-AA024BF144EC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8B5-15B6-4CF6-806D-2048B62CB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7718-434A-4A82-B2A6-AA024BF144EC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C598B5-15B6-4CF6-806D-2048B62CB7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3C7718-434A-4A82-B2A6-AA024BF144EC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C598B5-15B6-4CF6-806D-2048B62CB77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851648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Обогащение социального опыта детей через игровой 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857232"/>
            <a:ext cx="7854696" cy="57150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Муниципальное  дошкольное образовательное учреждение Детский  сад комбинированного вида №15 «Аленький цветочек» г.Нерюнгри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229600" cy="4389120"/>
          </a:xfrm>
        </p:spPr>
        <p:txBody>
          <a:bodyPr/>
          <a:lstStyle/>
          <a:p>
            <a:r>
              <a:rPr lang="ru-RU" dirty="0" smtClean="0"/>
              <a:t>Процесс социализации есть неразрывное единство с естественной потребностью детского организма – развитии, осуществляемым через игру. Игра по своему  происхождению и содержанию социальна.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2928934"/>
            <a:ext cx="4810142" cy="36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Я </a:t>
            </a:r>
            <a:r>
              <a:rPr lang="ru-RU" sz="2400" dirty="0" err="1" smtClean="0"/>
              <a:t>Сурэну</a:t>
            </a:r>
            <a:r>
              <a:rPr lang="ru-RU" sz="2400" dirty="0" smtClean="0"/>
              <a:t> полечу,</a:t>
            </a:r>
            <a:br>
              <a:rPr lang="ru-RU" sz="2400" dirty="0" smtClean="0"/>
            </a:br>
            <a:r>
              <a:rPr lang="ru-RU" sz="2400" dirty="0" err="1" smtClean="0"/>
              <a:t>Анжелике</a:t>
            </a:r>
            <a:r>
              <a:rPr lang="ru-RU" sz="2400" dirty="0" smtClean="0"/>
              <a:t> витамины пропишу,</a:t>
            </a:r>
            <a:br>
              <a:rPr lang="ru-RU" sz="2400" dirty="0" smtClean="0"/>
            </a:br>
            <a:r>
              <a:rPr lang="ru-RU" sz="2400" dirty="0" smtClean="0"/>
              <a:t>А когда врачом я стану,</a:t>
            </a:r>
            <a:br>
              <a:rPr lang="ru-RU" sz="2400" dirty="0" smtClean="0"/>
            </a:br>
            <a:r>
              <a:rPr lang="ru-RU" sz="2400" dirty="0" smtClean="0"/>
              <a:t>Я и к вам тогда пристану.</a:t>
            </a:r>
            <a:endParaRPr lang="ru-RU" sz="1400" dirty="0"/>
          </a:p>
        </p:txBody>
      </p:sp>
      <p:pic>
        <p:nvPicPr>
          <p:cNvPr id="3074" name="Picture 2" descr="C:\Users\Юрий\Desktop\Новая папка (2)\CIMG5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Приведем в порядок Леру</a:t>
            </a:r>
            <a:br>
              <a:rPr lang="ru-RU" sz="2400" dirty="0" smtClean="0"/>
            </a:br>
            <a:r>
              <a:rPr lang="ru-RU" sz="2400" dirty="0" smtClean="0"/>
              <a:t>Челочку подрежем в меру</a:t>
            </a:r>
            <a:br>
              <a:rPr lang="ru-RU" sz="2400" dirty="0" smtClean="0"/>
            </a:br>
            <a:r>
              <a:rPr lang="ru-RU" sz="2400" dirty="0" smtClean="0"/>
              <a:t>Красоту ей наведем</a:t>
            </a:r>
            <a:br>
              <a:rPr lang="ru-RU" sz="2400" dirty="0" smtClean="0"/>
            </a:br>
            <a:r>
              <a:rPr lang="ru-RU" sz="2400" dirty="0" smtClean="0"/>
              <a:t>На концерт тогда пойдем.</a:t>
            </a:r>
            <a:endParaRPr lang="ru-RU" sz="2400" dirty="0"/>
          </a:p>
        </p:txBody>
      </p:sp>
      <p:pic>
        <p:nvPicPr>
          <p:cNvPr id="4098" name="Picture 2" descr="C:\Users\Юрий\Desktop\Новая папка (2)\CIMG5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Постираю и поглажу,</a:t>
            </a:r>
            <a:br>
              <a:rPr lang="ru-RU" sz="2400" dirty="0" smtClean="0"/>
            </a:br>
            <a:r>
              <a:rPr lang="ru-RU" sz="2400" dirty="0" smtClean="0"/>
              <a:t>Я хозяйка хоть куда!</a:t>
            </a:r>
            <a:endParaRPr lang="ru-RU" sz="2400" dirty="0"/>
          </a:p>
        </p:txBody>
      </p:sp>
      <p:pic>
        <p:nvPicPr>
          <p:cNvPr id="5122" name="Picture 2" descr="C:\Users\Юрий\Desktop\Новая папка (2)\CIMG52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Приходите к нам на чай,</a:t>
            </a:r>
            <a:br>
              <a:rPr lang="ru-RU" sz="2400" dirty="0" smtClean="0"/>
            </a:br>
            <a:r>
              <a:rPr lang="ru-RU" sz="2400" dirty="0" smtClean="0"/>
              <a:t>Есть варенье и печенье,</a:t>
            </a:r>
            <a:br>
              <a:rPr lang="ru-RU" sz="2400" dirty="0" smtClean="0"/>
            </a:br>
            <a:r>
              <a:rPr lang="ru-RU" sz="2400" dirty="0" smtClean="0"/>
              <a:t>Леденцы и настроенье!</a:t>
            </a:r>
            <a:endParaRPr lang="ru-RU" sz="2400" dirty="0"/>
          </a:p>
        </p:txBody>
      </p:sp>
      <p:pic>
        <p:nvPicPr>
          <p:cNvPr id="6146" name="Picture 2" descr="C:\Users\Юрий\Desktop\Новая папка (2)\CIMG5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Надо нам цветы полить,</a:t>
            </a:r>
            <a:br>
              <a:rPr lang="ru-RU" sz="2400" dirty="0" smtClean="0"/>
            </a:br>
            <a:r>
              <a:rPr lang="ru-RU" sz="2400" dirty="0" smtClean="0"/>
              <a:t>Чтоб цвели опять они.</a:t>
            </a:r>
            <a:endParaRPr lang="ru-RU" sz="2400" dirty="0"/>
          </a:p>
        </p:txBody>
      </p:sp>
      <p:pic>
        <p:nvPicPr>
          <p:cNvPr id="7170" name="Picture 2" descr="C:\Users\Юрий\Desktop\Новая папка (2)\CIMG52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Мужчины любят порядок.</a:t>
            </a:r>
            <a:endParaRPr lang="ru-RU" sz="2400" dirty="0"/>
          </a:p>
        </p:txBody>
      </p:sp>
      <p:pic>
        <p:nvPicPr>
          <p:cNvPr id="8194" name="Picture 2" descr="C:\Users\Юрий\Desktop\Новая папка (2)\CIMG5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Хакер я еще молодой,</a:t>
            </a:r>
            <a:br>
              <a:rPr lang="ru-RU" sz="2400" dirty="0" smtClean="0"/>
            </a:br>
            <a:r>
              <a:rPr lang="ru-RU" sz="2400" dirty="0" smtClean="0"/>
              <a:t>Современный мир такой!</a:t>
            </a:r>
            <a:endParaRPr lang="ru-RU" sz="2400" dirty="0"/>
          </a:p>
        </p:txBody>
      </p:sp>
      <p:pic>
        <p:nvPicPr>
          <p:cNvPr id="9218" name="Picture 2" descr="C:\Users\Юрий\Desktop\Новая папка (2)\CIMG5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Какие игры преобладают в деском саду?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357406"/>
            <a:ext cx="800105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какие игры любят играть дети в детском саду?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0694" y="2000240"/>
            <a:ext cx="285752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2643182"/>
            <a:ext cx="4214842" cy="282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8615394" cy="1214422"/>
          </a:xfrm>
        </p:spPr>
        <p:txBody>
          <a:bodyPr/>
          <a:lstStyle/>
          <a:p>
            <a:r>
              <a:rPr lang="ru-RU" dirty="0" smtClean="0"/>
              <a:t>Тема «Семья»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214554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57752" y="1500174"/>
            <a:ext cx="457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Семья – это счастье, любовь и удача, </a:t>
            </a:r>
          </a:p>
          <a:p>
            <a:r>
              <a:rPr lang="ru-RU" dirty="0" smtClean="0"/>
              <a:t> Семья – это летом поездки на дачу. </a:t>
            </a:r>
          </a:p>
          <a:p>
            <a:r>
              <a:rPr lang="ru-RU" dirty="0" smtClean="0"/>
              <a:t> Семья – это праздник, семейные даты, </a:t>
            </a:r>
          </a:p>
          <a:p>
            <a:r>
              <a:rPr lang="ru-RU" dirty="0" smtClean="0"/>
              <a:t> Подарки, покупки, приятные траты. </a:t>
            </a:r>
          </a:p>
          <a:p>
            <a:r>
              <a:rPr lang="ru-RU" dirty="0" smtClean="0"/>
              <a:t> Рождение детей, первый шаг, первый лепет, </a:t>
            </a:r>
          </a:p>
          <a:p>
            <a:r>
              <a:rPr lang="ru-RU" dirty="0" smtClean="0"/>
              <a:t> Мечты о хорошем, волнение и трепет. </a:t>
            </a:r>
          </a:p>
          <a:p>
            <a:r>
              <a:rPr lang="ru-RU" dirty="0" smtClean="0"/>
              <a:t> Семья – это труд, друг о друге забота, </a:t>
            </a:r>
          </a:p>
          <a:p>
            <a:r>
              <a:rPr lang="ru-RU" dirty="0" smtClean="0"/>
              <a:t> Семья – это много домашней работы. </a:t>
            </a:r>
          </a:p>
          <a:p>
            <a:r>
              <a:rPr lang="ru-RU" dirty="0" smtClean="0"/>
              <a:t> Семья – это важно! </a:t>
            </a:r>
          </a:p>
          <a:p>
            <a:r>
              <a:rPr lang="ru-RU" dirty="0" smtClean="0"/>
              <a:t> Семья – это сложно! </a:t>
            </a:r>
          </a:p>
          <a:p>
            <a:r>
              <a:rPr lang="ru-RU" dirty="0" smtClean="0"/>
              <a:t> Но счастливо жить одному невозможно! </a:t>
            </a:r>
          </a:p>
          <a:p>
            <a:r>
              <a:rPr lang="ru-RU" dirty="0" smtClean="0"/>
              <a:t> Всегда будьте вместе, любовь берегите, </a:t>
            </a:r>
          </a:p>
          <a:p>
            <a:r>
              <a:rPr lang="ru-RU" dirty="0" smtClean="0"/>
              <a:t> Обиды и ссоры подальше гоните, </a:t>
            </a:r>
          </a:p>
          <a:p>
            <a:r>
              <a:rPr lang="ru-RU" dirty="0" smtClean="0"/>
              <a:t> Хочу, чтоб про нас говорили друзья: </a:t>
            </a:r>
          </a:p>
          <a:p>
            <a:r>
              <a:rPr lang="ru-RU" dirty="0" smtClean="0"/>
              <a:t> Какая хорошая Ваша семья!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 кем играют дети дома?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2143116"/>
            <a:ext cx="534354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ru-RU" dirty="0" smtClean="0"/>
          </a:p>
          <a:p>
            <a:r>
              <a:rPr lang="ru-RU" dirty="0" smtClean="0"/>
              <a:t>По доминирующей в проекте деятельности: образовательно-игровой</a:t>
            </a:r>
          </a:p>
          <a:p>
            <a:r>
              <a:rPr lang="ru-RU" dirty="0" smtClean="0"/>
              <a:t>По содержанию: творческий</a:t>
            </a:r>
          </a:p>
          <a:p>
            <a:r>
              <a:rPr lang="ru-RU" dirty="0" smtClean="0"/>
              <a:t>По числу участников: группа</a:t>
            </a:r>
          </a:p>
          <a:p>
            <a:r>
              <a:rPr lang="ru-RU" dirty="0" smtClean="0"/>
              <a:t>По времени: кратковременный.</a:t>
            </a:r>
          </a:p>
          <a:p>
            <a:r>
              <a:rPr lang="ru-RU" dirty="0" smtClean="0"/>
              <a:t>По характеру контактов: в рамках группы.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5929354"/>
          </a:xfrm>
        </p:spPr>
        <p:txBody>
          <a:bodyPr/>
          <a:lstStyle/>
          <a:p>
            <a:r>
              <a:rPr lang="ru-RU" dirty="0" smtClean="0"/>
              <a:t>Проблема</a:t>
            </a:r>
          </a:p>
          <a:p>
            <a:r>
              <a:rPr lang="ru-RU" dirty="0" smtClean="0"/>
              <a:t>Воспитание детей, формирование личности ребёнка с первых лет его жизни – основная обязанность родителей.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2285992"/>
            <a:ext cx="614366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858000"/>
            <a:ext cx="8229600" cy="142900"/>
          </a:xfrm>
        </p:spPr>
        <p:txBody>
          <a:bodyPr>
            <a:normAutofit fontScale="90000"/>
          </a:bodyPr>
          <a:lstStyle/>
          <a:p>
            <a:r>
              <a:rPr lang="ru-RU" sz="800" dirty="0" smtClean="0"/>
              <a:t>..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58204" cy="5181616"/>
          </a:xfrm>
        </p:spPr>
        <p:txBody>
          <a:bodyPr/>
          <a:lstStyle/>
          <a:p>
            <a:r>
              <a:rPr lang="ru-RU" dirty="0" smtClean="0"/>
              <a:t>Актуальность проблемы.</a:t>
            </a:r>
          </a:p>
          <a:p>
            <a:r>
              <a:rPr lang="ru-RU" dirty="0" smtClean="0"/>
              <a:t>Взрослые, должны помочь детям понять значимость семьи, воспитывать у детей любовь и уважение к членам семьи, прививать детям чувство привязанности к семье и дому.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2857496"/>
            <a:ext cx="60007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Юрий\Desktop\Новая папка (2)\CIMG5235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428728" y="1357298"/>
            <a:ext cx="6999316" cy="52494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038872"/>
          </a:xfrm>
        </p:spPr>
        <p:txBody>
          <a:bodyPr/>
          <a:lstStyle/>
          <a:p>
            <a:r>
              <a:rPr lang="ru-RU" dirty="0" smtClean="0"/>
              <a:t>Цель</a:t>
            </a:r>
          </a:p>
          <a:p>
            <a:r>
              <a:rPr lang="ru-RU" dirty="0" smtClean="0"/>
              <a:t> формировать у детей понятие «семья»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428628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r>
              <a:rPr lang="ru-RU" dirty="0" smtClean="0"/>
              <a:t>Задачи</a:t>
            </a:r>
            <a:r>
              <a:rPr lang="ru-RU" b="1" dirty="0" smtClean="0"/>
              <a:t>:</a:t>
            </a:r>
            <a:r>
              <a:rPr lang="ru-RU" dirty="0" smtClean="0"/>
              <a:t> . </a:t>
            </a:r>
          </a:p>
          <a:p>
            <a:r>
              <a:rPr lang="ru-RU" dirty="0" smtClean="0"/>
              <a:t>Формировать у детей представления о семье, профессии родителей.</a:t>
            </a:r>
          </a:p>
          <a:p>
            <a:r>
              <a:rPr lang="ru-RU" dirty="0" smtClean="0"/>
              <a:t>Воспитывать у детей любовь и уважение  к членам семьи, учить проявлять заботу о родных людях.</a:t>
            </a:r>
          </a:p>
          <a:p>
            <a:r>
              <a:rPr lang="ru-RU" dirty="0" smtClean="0"/>
              <a:t> Совершенствовать стиль партнёрских отношений. </a:t>
            </a:r>
          </a:p>
          <a:p>
            <a:r>
              <a:rPr lang="ru-RU" dirty="0" smtClean="0"/>
              <a:t> Развивать коммуникативные навыки детей. </a:t>
            </a:r>
          </a:p>
          <a:p>
            <a:r>
              <a:rPr lang="ru-RU" dirty="0" smtClean="0"/>
              <a:t> Обогащать детско-родительские отношения опытом совместной творческой деятельности.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ий\Desktop\Новая папка (2)\CIMG52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1982379"/>
            <a:ext cx="6500826" cy="48756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928694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229600" cy="5538806"/>
          </a:xfrm>
        </p:spPr>
        <p:txBody>
          <a:bodyPr/>
          <a:lstStyle/>
          <a:p>
            <a:r>
              <a:rPr lang="ru-RU" dirty="0" smtClean="0"/>
              <a:t>Методы проекта</a:t>
            </a:r>
          </a:p>
          <a:p>
            <a:r>
              <a:rPr lang="ru-RU" dirty="0" smtClean="0"/>
              <a:t> познавательные игровые занятия, совместные игры, игры – сказки ,общение с родителями, совместные мероприятия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5602" y="0"/>
            <a:ext cx="1785950" cy="71438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96743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400" dirty="0" smtClean="0"/>
          </a:p>
          <a:p>
            <a:r>
              <a:rPr lang="ru-RU" sz="1400" dirty="0" smtClean="0"/>
              <a:t>Формы работы с детьми</a:t>
            </a:r>
          </a:p>
          <a:p>
            <a:r>
              <a:rPr lang="ru-RU" sz="1400" dirty="0" smtClean="0"/>
              <a:t>Сюжетно-ролевые игры «Семья», «День рожденья», «Магазин», «Больница». </a:t>
            </a:r>
          </a:p>
          <a:p>
            <a:r>
              <a:rPr lang="ru-RU" sz="1400" dirty="0" smtClean="0"/>
              <a:t>Дидактические игры «Кем быть», «Кому что нужно для работы», «Чьи детки?»</a:t>
            </a:r>
          </a:p>
          <a:p>
            <a:r>
              <a:rPr lang="ru-RU" sz="1400" dirty="0" smtClean="0"/>
              <a:t>Строительные игры «Мебель для дома». 	</a:t>
            </a:r>
          </a:p>
          <a:p>
            <a:r>
              <a:rPr lang="ru-RU" sz="1400" b="1" dirty="0" smtClean="0"/>
              <a:t>Познавательное развитие </a:t>
            </a:r>
            <a:r>
              <a:rPr lang="ru-RU" sz="1400" dirty="0" smtClean="0"/>
              <a:t>Тематические занятия «Права и обязанности в семье», «Моё имя». Знакомство с профессиями родителей. </a:t>
            </a:r>
          </a:p>
          <a:p>
            <a:r>
              <a:rPr lang="ru-RU" sz="1400" dirty="0" smtClean="0"/>
              <a:t>Классификация (мебель, посуда, бытовая техника, продукты питания). </a:t>
            </a:r>
          </a:p>
          <a:p>
            <a:r>
              <a:rPr lang="ru-RU" sz="1400" dirty="0" smtClean="0"/>
              <a:t>Создание альбомов «Моя семья», «Наша группа».</a:t>
            </a:r>
          </a:p>
          <a:p>
            <a:r>
              <a:rPr lang="ru-RU" sz="1400" dirty="0" smtClean="0"/>
              <a:t> </a:t>
            </a:r>
            <a:r>
              <a:rPr lang="ru-RU" sz="1400" b="1" dirty="0" smtClean="0"/>
              <a:t>Речевое развитие 	</a:t>
            </a:r>
            <a:endParaRPr lang="ru-RU" sz="1400" dirty="0" smtClean="0"/>
          </a:p>
          <a:p>
            <a:r>
              <a:rPr lang="ru-RU" sz="1400" dirty="0" smtClean="0"/>
              <a:t>Составление творческих рассказов на тему «Моя семья», «Мой домашний любимец», «Как я помогаю дома». </a:t>
            </a:r>
          </a:p>
          <a:p>
            <a:r>
              <a:rPr lang="ru-RU" sz="1400" dirty="0" smtClean="0"/>
              <a:t>Чтение художественной литературы на тему «Семья» </a:t>
            </a:r>
          </a:p>
          <a:p>
            <a:r>
              <a:rPr lang="ru-RU" sz="1400" dirty="0" smtClean="0"/>
              <a:t>Пословицы и поговорки о семье. </a:t>
            </a:r>
          </a:p>
          <a:p>
            <a:r>
              <a:rPr lang="ru-RU" sz="1400" dirty="0" smtClean="0"/>
              <a:t>Беседы на тему «Кем работают мои родители». </a:t>
            </a:r>
          </a:p>
          <a:p>
            <a:r>
              <a:rPr lang="ru-RU" sz="1400" b="1" dirty="0" smtClean="0"/>
              <a:t>Продуктивная деятельность </a:t>
            </a:r>
            <a:endParaRPr lang="ru-RU" sz="1400" dirty="0" smtClean="0"/>
          </a:p>
          <a:p>
            <a:r>
              <a:rPr lang="ru-RU" sz="1400" dirty="0" smtClean="0"/>
              <a:t>Рисование на темы «Моя семья», «Мамин портрет», «Мой дом». </a:t>
            </a:r>
          </a:p>
          <a:p>
            <a:r>
              <a:rPr lang="ru-RU" sz="1400" dirty="0" smtClean="0"/>
              <a:t>Фотовыставка «Семейные увлечения».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Формы работы с родителями</a:t>
            </a:r>
          </a:p>
          <a:p>
            <a:r>
              <a:rPr lang="ru-RU" sz="1400" dirty="0" smtClean="0"/>
              <a:t>Проект «Счастливый выходной день». </a:t>
            </a:r>
          </a:p>
          <a:p>
            <a:r>
              <a:rPr lang="ru-RU" sz="1400" dirty="0" smtClean="0"/>
              <a:t>Консультация «Мама, папа, я – счастливая семья или незабываемый выходной». </a:t>
            </a:r>
          </a:p>
          <a:p>
            <a:r>
              <a:rPr lang="ru-RU" sz="1400" dirty="0" smtClean="0"/>
              <a:t>Выпуск газеты ко дню Матери. 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</TotalTime>
  <Words>429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   Обогащение социального опыта детей через игровой проект</vt:lpstr>
      <vt:lpstr>Тема «Семья»</vt:lpstr>
      <vt:lpstr>Тип проекта</vt:lpstr>
      <vt:lpstr>  </vt:lpstr>
      <vt:lpstr>..</vt:lpstr>
      <vt:lpstr> </vt:lpstr>
      <vt:lpstr>.</vt:lpstr>
      <vt:lpstr>.</vt:lpstr>
      <vt:lpstr>.</vt:lpstr>
      <vt:lpstr>.</vt:lpstr>
      <vt:lpstr>Я Сурэну полечу, Анжелике витамины пропишу, А когда врачом я стану, Я и к вам тогда пристану.</vt:lpstr>
      <vt:lpstr>Приведем в порядок Леру Челочку подрежем в меру Красоту ей наведем На концерт тогда пойдем.</vt:lpstr>
      <vt:lpstr>Постираю и поглажу, Я хозяйка хоть куда!</vt:lpstr>
      <vt:lpstr>Приходите к нам на чай, Есть варенье и печенье, Леденцы и настроенье!</vt:lpstr>
      <vt:lpstr>Надо нам цветы полить, Чтоб цвели опять они.</vt:lpstr>
      <vt:lpstr>Мужчины любят порядок.</vt:lpstr>
      <vt:lpstr>Хакер я еще молодой, Современный мир такой!</vt:lpstr>
      <vt:lpstr>Какие игры преобладают в деском саду?</vt:lpstr>
      <vt:lpstr>В какие игры любят играть дети в детском саду?</vt:lpstr>
      <vt:lpstr>С кем играют дети дома?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Обогащение социального опыта детей через игровой проект</dc:title>
  <dc:creator>Юрий</dc:creator>
  <cp:lastModifiedBy>Юрий</cp:lastModifiedBy>
  <cp:revision>29</cp:revision>
  <dcterms:created xsi:type="dcterms:W3CDTF">2011-11-19T06:22:03Z</dcterms:created>
  <dcterms:modified xsi:type="dcterms:W3CDTF">2012-09-11T08:02:54Z</dcterms:modified>
</cp:coreProperties>
</file>