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72B0-69BE-48CE-8EC8-1E096D7DE560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B93F-9EBF-4322-92CD-6FAEF3196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5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BB93F-9EBF-4322-92CD-6FAEF3196A9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9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74DA37-5E98-4539-A1F7-6F4B3FC239E6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B37135-A3F5-44A6-BDC9-DDAD93A574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179316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Схемы перестроений.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Учебно – методическое пособие для детского сада.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0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«Кружение в парах по кругу»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21.17 - (P1020405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3" y="2132855"/>
            <a:ext cx="3995936" cy="3039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5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60168" cy="301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36342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«Уголки»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22.09 - (P1020408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6864"/>
            <a:ext cx="3096344" cy="2354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дмила\Desktop\СХЕМА ПЕРЕСТРОЕНИЙ\Рисунки кадров - 2013.08.14 16.05.22 - (P1020414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9" y="4314700"/>
            <a:ext cx="3199581" cy="2433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esktop\Новая папка\DSC_05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6965"/>
            <a:ext cx="4102045" cy="271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15098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«Змейка за ведущим»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22.44 - (P1020410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3888432" cy="2957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Людмила\Desktop\Новая папка\DSC_0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73827"/>
            <a:ext cx="4608512" cy="305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369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«Выход парами»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20.21 - (P102040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435812" cy="402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pic>
        <p:nvPicPr>
          <p:cNvPr id="11266" name="Picture 2" descr="C:\Users\Людмила\Desktop\Новая папка\DSC_04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600400" cy="238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pic>
        <p:nvPicPr>
          <p:cNvPr id="11267" name="Picture 3" descr="C:\Users\Людмила\Desktop\Новая папка\DSC_05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11" y="2132856"/>
            <a:ext cx="3764988" cy="249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617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«Шеренги и колонны»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10.27 - (P1020394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1979"/>
            <a:ext cx="36576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pic>
        <p:nvPicPr>
          <p:cNvPr id="12290" name="Picture 2" descr="C:\Users\Людмила\Desktop\Новая папка\DSC_0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3301"/>
            <a:ext cx="3557406" cy="235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pic>
        <p:nvPicPr>
          <p:cNvPr id="12291" name="Picture 3" descr="C:\Users\Людмила\Desktop\Новая папка\DSC_04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21979"/>
            <a:ext cx="3480048" cy="230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3974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«Шеренга»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Людмила\Desktop\СХЕМА ПЕРЕСТРОЕНИЙ\Рисунки кадров - 2013.08.14 16.11.02 - (P1020415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4749"/>
            <a:ext cx="4194622" cy="3190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юдмила\Desktop\Новая папка\DSC_0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8579"/>
            <a:ext cx="4248472" cy="281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26828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«Полукруг»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Людмила\Desktop\СХЕМА ПЕРЕСТРОЕНИЙ\Рисунки кадров - 2013.08.14 16.17.12 - (P1020416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0147"/>
            <a:ext cx="3878882" cy="2950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юдмила\Desktop\Новая папка\DSC_0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5223"/>
            <a:ext cx="4404320" cy="291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7196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«Круг»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Людмила\Desktop\Новая папка\DSC_04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7178"/>
            <a:ext cx="4459850" cy="295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  <p:pic>
        <p:nvPicPr>
          <p:cNvPr id="3075" name="Picture 3" descr="C:\Users\Людмила\Desktop\СХЕМА ПЕРЕСТРОЕНИЙ\Рисунки кадров - 2013.08.14 16.01.58 - (P102040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7" y="2132856"/>
            <a:ext cx="4041723" cy="30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9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«Хоровод»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19.20 - (P1020400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1"/>
            <a:ext cx="4094905" cy="31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4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435107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13378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«Повсюду, по одному»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18.10 - (P1020398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950889" cy="3004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584340" cy="303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34867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«Пары стоят по всему залу»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18.41 - (P1020399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" y="2178992"/>
            <a:ext cx="3950889" cy="3004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2194"/>
            <a:ext cx="4416152" cy="292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465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«Пары по кругу»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06.11 - (P102041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14554"/>
            <a:ext cx="4094905" cy="31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4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40" y="3573016"/>
            <a:ext cx="445984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39229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«Игра с ведущим»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Людмила\Desktop\СХЕМА ПЕРЕСТРОЕНИЙ\Рисунки кадров - 2013.08.14 16.21.46 - (P1020406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950889" cy="3004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Людмила\Desktop\Новая папка\DSC_0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45984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</p:pic>
    </p:spTree>
    <p:extLst>
      <p:ext uri="{BB962C8B-B14F-4D97-AF65-F5344CB8AC3E}">
        <p14:creationId xmlns="" xmlns:p14="http://schemas.microsoft.com/office/powerpoint/2010/main" val="25041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</TotalTime>
  <Words>71</Words>
  <Application>Microsoft Office PowerPoint</Application>
  <PresentationFormat>Экран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Схемы перестроений.</vt:lpstr>
      <vt:lpstr>«Шеренга»</vt:lpstr>
      <vt:lpstr>«Полукруг»</vt:lpstr>
      <vt:lpstr>«Круг»</vt:lpstr>
      <vt:lpstr>«Хоровод»</vt:lpstr>
      <vt:lpstr>«Повсюду, по одному»</vt:lpstr>
      <vt:lpstr>«Пары стоят по всему залу»</vt:lpstr>
      <vt:lpstr>«Пары по кругу»</vt:lpstr>
      <vt:lpstr>«Игра с ведущим»</vt:lpstr>
      <vt:lpstr>«Кружение в парах по кругу»</vt:lpstr>
      <vt:lpstr>«Уголки»</vt:lpstr>
      <vt:lpstr>«Змейка за ведущим»</vt:lpstr>
      <vt:lpstr>«Выход парами»</vt:lpstr>
      <vt:lpstr>«Шеренги и колонны»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Схемы перестроений.</dc:title>
  <dc:creator>Людмила</dc:creator>
  <cp:lastModifiedBy>UserXP</cp:lastModifiedBy>
  <cp:revision>35</cp:revision>
  <dcterms:created xsi:type="dcterms:W3CDTF">2013-08-12T13:34:30Z</dcterms:created>
  <dcterms:modified xsi:type="dcterms:W3CDTF">2013-10-07T07:03:44Z</dcterms:modified>
</cp:coreProperties>
</file>