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C01AF1-8C42-467F-A70B-D3DBC186B1C3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DCF92A-1FE9-4CF2-85EF-67C5FCD2D5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amond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Студия  «Арлекин» 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2228995"/>
          </a:xfrm>
        </p:spPr>
        <p:txBody>
          <a:bodyPr/>
          <a:lstStyle/>
          <a:p>
            <a:r>
              <a:rPr lang="ru-RU" dirty="0" smtClean="0"/>
              <a:t>Руководители: Гусева Татьяна Васильевна                                            Кузнецова Наталья Георгиевна </a:t>
            </a:r>
            <a:endParaRPr lang="ru-RU" dirty="0"/>
          </a:p>
        </p:txBody>
      </p:sp>
      <p:pic>
        <p:nvPicPr>
          <p:cNvPr id="5" name="Содержимое 4" descr="шторы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928670"/>
            <a:ext cx="3143272" cy="5286412"/>
          </a:xfrm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81904"/>
          </a:xfrm>
        </p:spPr>
        <p:txBody>
          <a:bodyPr>
            <a:normAutofit/>
          </a:bodyPr>
          <a:lstStyle/>
          <a:p>
            <a:r>
              <a:rPr lang="ru-RU" b="1" dirty="0"/>
              <a:t>ЭТАПЫ РЕАЛИЗАЦИИ ПРОГРАММЫ</a:t>
            </a:r>
            <a:endParaRPr lang="ru-RU" dirty="0"/>
          </a:p>
        </p:txBody>
      </p:sp>
      <p:pic>
        <p:nvPicPr>
          <p:cNvPr id="3" name="Рисунок 2" descr="мас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428868"/>
            <a:ext cx="6096000" cy="3714776"/>
          </a:xfrm>
          <a:prstGeom prst="rect">
            <a:avLst/>
          </a:prstGeom>
        </p:spPr>
      </p:pic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b="1" dirty="0"/>
              <a:t>ПОДГОТОВИТЕЛЬНЫЙ  ЭТАП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Основная цель этого этапа – адаптация детей, выявление и развитие общих исполнительских способностей, формирование интереса к актерскому творчеству, создание условий, способствующих активизации интереса к театрально – игровой деятельности.</a:t>
            </a:r>
          </a:p>
          <a:p>
            <a:r>
              <a:rPr lang="ru-RU" dirty="0"/>
              <a:t> На этом этапе воспитанники получают первоначальные знания и умения в области театрального искусства, открывают для себя поведение (действие) как основной материал актерского мастерства, закладывается фундамент для углубленного представления о театре как виде искусства. </a:t>
            </a:r>
          </a:p>
          <a:p>
            <a:r>
              <a:rPr lang="ru-RU" dirty="0"/>
              <a:t> Основной формой работы на подготовительном этапе  являются театральные игры и упражнения- импровизации. 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</a:t>
            </a:r>
            <a:r>
              <a:rPr lang="ru-RU" b="1" dirty="0"/>
              <a:t>ОСНОВНОЙ  </a:t>
            </a:r>
            <a:r>
              <a:rPr lang="ru-RU" b="1" dirty="0" smtClean="0"/>
              <a:t>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Основная цель – направлена на усвоение более сложного теоретического материала, ориентацию детей на исполнительскую работу и создания «характера» на сцене. Создание разнообразной учебной среды.</a:t>
            </a:r>
          </a:p>
          <a:p>
            <a:r>
              <a:rPr lang="ru-RU" dirty="0"/>
              <a:t>Развитие личностных и творческих способностей детей. Снятие внутренних зажимов.</a:t>
            </a:r>
          </a:p>
          <a:p>
            <a:r>
              <a:rPr lang="ru-RU" dirty="0"/>
              <a:t>Формирование умение передавать мимикой, позой, жестом, движением основные эмоции. Обучать детей адекватному эмоциональному реагированию.</a:t>
            </a:r>
          </a:p>
          <a:p>
            <a:r>
              <a:rPr lang="ru-RU" dirty="0"/>
              <a:t>На втором этапе обучения происходит закрепление и расширение знаний, полученных на первом этапе, продолжают совершенствоваться выразительность и яркость поведения в  выступлении ребенка перед зрителем. Формы работы - тренинги, репетиции, постановка спектаклей</a:t>
            </a:r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ЗАКЛЮЧИТЕЛЬНЫЙ 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завершающем этапе при анализе реализации программы “ Волшебный мир театра  ” будут подведены итоги, выявлены положительные стороны, а также возникшие проблемы и намечены пути на улучшение работы в этом направлении с  детьми.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b="1" dirty="0"/>
              <a:t>ОЖИДАЕМЫЕ РЕЗУЛЬТАТЫ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К концу завершения программы ребёнок</a:t>
            </a:r>
            <a:endParaRPr lang="ru-RU" dirty="0"/>
          </a:p>
          <a:p>
            <a:r>
              <a:rPr lang="ru-RU" u="sng" dirty="0"/>
              <a:t>ЗНАЕТ: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Что такое театр</a:t>
            </a:r>
            <a:br>
              <a:rPr lang="ru-RU" dirty="0"/>
            </a:br>
            <a:r>
              <a:rPr lang="ru-RU" dirty="0"/>
              <a:t>2. Какие виды театров существуют</a:t>
            </a:r>
            <a:br>
              <a:rPr lang="ru-RU" dirty="0"/>
            </a:br>
            <a:r>
              <a:rPr lang="ru-RU" dirty="0"/>
              <a:t>3. Кто создаёт театральные спектакли</a:t>
            </a:r>
          </a:p>
          <a:p>
            <a:r>
              <a:rPr lang="ru-RU" dirty="0"/>
              <a:t>4. Традиции и обычаи Родного края,  смысл народных праздников</a:t>
            </a:r>
          </a:p>
          <a:p>
            <a:r>
              <a:rPr lang="ru-RU" dirty="0"/>
              <a:t>5.  Предметы быта, которые народ использовал как музыкальные инструменты (рубель, пила, гребень).</a:t>
            </a:r>
          </a:p>
          <a:p>
            <a:r>
              <a:rPr lang="ru-RU" dirty="0"/>
              <a:t>    </a:t>
            </a:r>
            <a:r>
              <a:rPr lang="ru-RU" u="sng" dirty="0"/>
              <a:t>ИМЕЕТ ПОНЯТИЯ: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О подборе костюма и наложении грима.</a:t>
            </a:r>
            <a:br>
              <a:rPr lang="ru-RU" dirty="0"/>
            </a:br>
            <a:r>
              <a:rPr lang="ru-RU" dirty="0"/>
              <a:t>2. Об оформлении сцены</a:t>
            </a:r>
            <a:br>
              <a:rPr lang="ru-RU" dirty="0"/>
            </a:br>
            <a:r>
              <a:rPr lang="ru-RU" dirty="0"/>
              <a:t>3. О нормах поведения на сцене и в зрительном зале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УМЕЕТ: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Выражать свое отношение к явлениям в жизни и на сцене</a:t>
            </a:r>
            <a:br>
              <a:rPr lang="ru-RU" dirty="0"/>
            </a:br>
            <a:r>
              <a:rPr lang="ru-RU" dirty="0"/>
              <a:t>2. Образно мыслить, импровизировать.</a:t>
            </a:r>
            <a:br>
              <a:rPr lang="ru-RU" dirty="0"/>
            </a:br>
            <a:r>
              <a:rPr lang="ru-RU" dirty="0"/>
              <a:t>3. Концентрировать внимание.</a:t>
            </a:r>
            <a:br>
              <a:rPr lang="ru-RU" dirty="0"/>
            </a:br>
            <a:r>
              <a:rPr lang="ru-RU" dirty="0"/>
              <a:t>4. Ощущать себя в сценическом пространстве.</a:t>
            </a:r>
            <a:br>
              <a:rPr lang="ru-RU" dirty="0"/>
            </a:br>
            <a:r>
              <a:rPr lang="ru-RU" dirty="0"/>
              <a:t>5. Преодолевать мышечные и психологические зажимы при выходе на публику.</a:t>
            </a:r>
          </a:p>
          <a:p>
            <a:r>
              <a:rPr lang="ru-RU" dirty="0"/>
              <a:t>6. Правильно и доброжелательно оценивать свою и чужую работу.</a:t>
            </a:r>
          </a:p>
          <a:p>
            <a:r>
              <a:rPr lang="ru-RU" dirty="0"/>
              <a:t>7. Выполнять организаторскую функцию на порученном отрезке репетиции. 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b="1" dirty="0" smtClean="0"/>
              <a:t>ОЖИДАЕМЫЕ РЕЗУЛЬТАТЫ.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/>
              <a:t>ПРИОБРЕТАЕТ НАВЫКИ: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Общения с партнером.</a:t>
            </a:r>
            <a:br>
              <a:rPr lang="ru-RU" dirty="0"/>
            </a:br>
            <a:r>
              <a:rPr lang="ru-RU" dirty="0"/>
              <a:t>2. Элементарного актёрского мастерства.</a:t>
            </a:r>
            <a:br>
              <a:rPr lang="ru-RU" dirty="0"/>
            </a:br>
            <a:r>
              <a:rPr lang="ru-RU" dirty="0"/>
              <a:t>3. Действий с воображаемыми предметами.</a:t>
            </a:r>
          </a:p>
          <a:p>
            <a:r>
              <a:rPr lang="ru-RU" dirty="0"/>
              <a:t>4. Бережного отношения к куклам, декорациям, реквизиту, костюмам.</a:t>
            </a:r>
          </a:p>
          <a:p>
            <a:r>
              <a:rPr lang="ru-RU" dirty="0"/>
              <a:t>5. Коллективного творчества.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А так же избавляется от излишней стеснительности, боязни общества, комплекса "взгляда со стороны", приобретает общительность, открытость, способность бережного отношения к окружающему миру, ответственность перед коллективом</a:t>
            </a:r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РИСКИ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Основным фактором риска  не завершения курса программы, является окончание срока реабилитации воспитанника.</a:t>
            </a:r>
          </a:p>
          <a:p>
            <a:r>
              <a:rPr lang="ru-RU" dirty="0"/>
              <a:t>Отказ ребенка выходить на сцену, связанный с личными комплексами. </a:t>
            </a:r>
          </a:p>
          <a:p>
            <a:r>
              <a:rPr lang="ru-RU" dirty="0"/>
              <a:t>Необоснованный отказ  от роли перед </a:t>
            </a:r>
            <a:r>
              <a:rPr lang="ru-RU" dirty="0" smtClean="0"/>
              <a:t>выступлением.</a:t>
            </a:r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Удачной работы</a:t>
            </a:r>
            <a:endParaRPr lang="ru-RU" dirty="0"/>
          </a:p>
        </p:txBody>
      </p:sp>
      <p:pic>
        <p:nvPicPr>
          <p:cNvPr id="2051" name="Picture 3" descr="C:\Documents and Settings\Владелец.USER-E694C07FCA\Мои документы\Downloads\занавес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7143800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по театральному искусству</a:t>
            </a:r>
            <a:endParaRPr lang="ru-RU" dirty="0"/>
          </a:p>
        </p:txBody>
      </p:sp>
      <p:pic>
        <p:nvPicPr>
          <p:cNvPr id="1026" name="Picture 2" descr="C:\Documents and Settings\Владелец.USER-E694C07FCA\Мои документы\Downloads\маски  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500438"/>
            <a:ext cx="2375111" cy="30003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2214554"/>
            <a:ext cx="5143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3"/>
                </a:solidFill>
              </a:rPr>
              <a:t>«Волшебный     мир театра.»</a:t>
            </a:r>
            <a:endParaRPr lang="ru-RU" sz="6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НАПРАВЛЕННОСТЬ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Данная программа является частью образовательной комплексной программы «Станичники», она направлена на решение ряда педагогических задач, связанных с осуществлением комплексного обучения ребенка актерскому мастерству, народному танцу, сценической речи на основе фундаментальных традиций культуры, на социализацию детей  в коллективе, имеющих проблемы  в общении. Парадокс  современного мира в том, что при большом выборе средств коммуникации, некоторым детям  не хватает живого общения, общения наполненного эмоционально.</a:t>
            </a:r>
          </a:p>
          <a:p>
            <a:r>
              <a:rPr lang="ru-RU" dirty="0"/>
              <a:t> Программа направлена не на  создание из ребенка «универсального актера», а  на воспитание из  него жизненно адаптированного человека психологически готового к различным стрессовым ситуациям.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НОВИЗНА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программе систематизированы средства и методы театрально-игровой деятельности, обосновано использование разных видов детской творческой деятельности в процессе театрального воплощения.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ЦЕЛЕСООБРАЗНОСТЬ.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Театр развивает разные стороны личности ребенка, удовлетворяет его интеллектуальные и эмоциональные потребности. Самый скромный ребенок развивается и раскрывается во время театральных занятий, забывает об условностях, заявляет о себе, пробует, на что способен, начинает верить в себя</a:t>
            </a:r>
            <a:r>
              <a:rPr lang="ru-RU" dirty="0" smtClean="0"/>
              <a:t>.</a:t>
            </a:r>
            <a:r>
              <a:rPr lang="ru-RU" dirty="0"/>
              <a:t> Театр развлекает и воспитывает детей, развивает их фантазию, учит сопереживать происходящему, создает соответствующий эмоциональный настрой,  раскрепощает ребенка, повышает его уверенность в себе. </a:t>
            </a:r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УЧАСТНИКИ ПРОГРАММЫ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Воспитанники приюта в возрасте 8-18 лет</a:t>
            </a:r>
          </a:p>
          <a:p>
            <a:r>
              <a:rPr lang="ru-RU" dirty="0"/>
              <a:t>Программа предполагает быструю адаптацию вновь прибывших детей в группах с постоянным контингентом, в любой временной период учебного года. Данная программа рассчитана на всех воспитанников, проявляющих интерес к данному виду деятельности, вне зависимости от их актерских способностей. </a:t>
            </a:r>
            <a:r>
              <a:rPr lang="ru-RU" b="1" dirty="0"/>
              <a:t>                                                                                                           </a:t>
            </a:r>
            <a:r>
              <a:rPr lang="ru-RU" dirty="0"/>
              <a:t>Работа кружка проходит более эффективно и результативно при участии специалистов приюта:  к консультации педагога-психолога прибегаем для решения социально-нравственных проблем у детей.  Советы логопеда помогают совершенствовать речевые навыки ребят. Музыкальный руководитель подбирает музыкальное оформление для театрализованных постановок. Руководитель физического воспитания – способствует общему развитию детей.  Другие педагоги принимают участие в праздниках, развлечениях в роли персонажей, в изготовлении атрибутов, костюмов к праздникам.</a:t>
            </a:r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ЦЕЛЬ ПРОГРАММЫ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данной  программы – введение в мир театрального искусства, развитие  духовной, активной, творческой личности ребёнка, средствами театрального искусства, раскрытие творческого потенциала, обучение элементам актерского мастерства,</a:t>
            </a:r>
            <a:r>
              <a:rPr lang="ru-RU" i="1" dirty="0"/>
              <a:t> </a:t>
            </a:r>
            <a:r>
              <a:rPr lang="ru-RU" dirty="0"/>
              <a:t>приобщение  к духовной культуре русского народа.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ЗАДАЧИ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Для реализации этой цели необходима система учебно-воспитательных задач.</a:t>
            </a:r>
          </a:p>
          <a:p>
            <a:r>
              <a:rPr lang="ru-RU" dirty="0"/>
              <a:t>Основные задачи</a:t>
            </a:r>
          </a:p>
          <a:p>
            <a:r>
              <a:rPr lang="ru-RU" dirty="0"/>
              <a:t>1. Знакомство детей с различными видами театра (кукольный, драматический,   </a:t>
            </a:r>
          </a:p>
          <a:p>
            <a:r>
              <a:rPr lang="ru-RU" dirty="0"/>
              <a:t>    оперный, балет, музыкальные комедии, народный балаганный театр).</a:t>
            </a:r>
          </a:p>
          <a:p>
            <a:r>
              <a:rPr lang="ru-RU" dirty="0"/>
              <a:t>2. Поэтапное освоение детьми различных видов творчества.</a:t>
            </a:r>
          </a:p>
          <a:p>
            <a:r>
              <a:rPr lang="ru-RU" dirty="0"/>
              <a:t>3. Совершенствование артистических навыков детей в плане переживания и </a:t>
            </a:r>
          </a:p>
          <a:p>
            <a:r>
              <a:rPr lang="ru-RU" dirty="0"/>
              <a:t>     воплощения образа, моделирование навыков социального поведения   </a:t>
            </a:r>
          </a:p>
          <a:p>
            <a:r>
              <a:rPr lang="ru-RU" dirty="0"/>
              <a:t>     заданных условиях.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Формы и методы </a:t>
            </a:r>
            <a:r>
              <a:rPr lang="ru-RU" b="1" dirty="0" smtClean="0"/>
              <a:t>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Программа  ориентирована на чередования различных форм обучения: беседы, ролевые игры, конкурсы, диалоги, различные виды тренингов (дыхательные, психологические и  т. д.), слушание, импровизация, репетиции.</a:t>
            </a:r>
            <a:br>
              <a:rPr lang="ru-RU" dirty="0"/>
            </a:br>
            <a:endParaRPr lang="ru-RU" dirty="0"/>
          </a:p>
          <a:p>
            <a:r>
              <a:rPr lang="ru-RU" dirty="0"/>
              <a:t> Данный курс предусматривает следующие формы организации учебного процесса- групповые (10-12 человек).</a:t>
            </a:r>
          </a:p>
          <a:p>
            <a:r>
              <a:rPr lang="ru-RU" dirty="0"/>
              <a:t>-мелкогрупповые (от 2 до 5 человек)</a:t>
            </a:r>
          </a:p>
          <a:p>
            <a:r>
              <a:rPr lang="ru-RU" dirty="0"/>
              <a:t>-индивидуальные (наиболее применяемая форма раскрытия творческих   способностей ребенка, его раскрепощения).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-тематические занятия и занятия интегрированного типа.</a:t>
            </a:r>
          </a:p>
          <a:p>
            <a:r>
              <a:rPr lang="ru-RU" dirty="0"/>
              <a:t>- подготовка коллективных театральных постановок совместно с педагогами и специалистами приюта.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668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Студия  «Арлекин» </vt:lpstr>
      <vt:lpstr>Программа по театральному искусству</vt:lpstr>
      <vt:lpstr>НАПРАВЛЕННОСТЬ.</vt:lpstr>
      <vt:lpstr>НОВИЗНА.</vt:lpstr>
      <vt:lpstr>ЦЕЛЕСООБРАЗНОСТЬ. </vt:lpstr>
      <vt:lpstr>УЧАСТНИКИ ПРОГРАММЫ.</vt:lpstr>
      <vt:lpstr>ЦЕЛЬ ПРОГРАММЫ.</vt:lpstr>
      <vt:lpstr>ЗАДАЧИ.</vt:lpstr>
      <vt:lpstr>Формы и методы работы</vt:lpstr>
      <vt:lpstr>ЭТАПЫ РЕАЛИЗАЦИИ ПРОГРАММЫ</vt:lpstr>
      <vt:lpstr>ПОДГОТОВИТЕЛЬНЫЙ  ЭТАП.</vt:lpstr>
      <vt:lpstr>  ОСНОВНОЙ  ЭТАП</vt:lpstr>
      <vt:lpstr>ЗАКЛЮЧИТЕЛЬНЫЙ  ЭТАП.</vt:lpstr>
      <vt:lpstr>ОЖИДАЕМЫЕ РЕЗУЛЬТАТЫ.</vt:lpstr>
      <vt:lpstr>  ОЖИДАЕМЫЕ РЕЗУЛЬТАТЫ.</vt:lpstr>
      <vt:lpstr>РИСКИ.</vt:lpstr>
      <vt:lpstr>Удачной работы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Студия  «Арлекин» </dc:title>
  <dc:creator>Владелец</dc:creator>
  <cp:lastModifiedBy>user</cp:lastModifiedBy>
  <cp:revision>17</cp:revision>
  <dcterms:created xsi:type="dcterms:W3CDTF">2013-06-09T13:26:30Z</dcterms:created>
  <dcterms:modified xsi:type="dcterms:W3CDTF">2013-09-02T07:56:01Z</dcterms:modified>
</cp:coreProperties>
</file>