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57" r:id="rId4"/>
    <p:sldId id="260" r:id="rId5"/>
    <p:sldId id="275" r:id="rId6"/>
    <p:sldId id="276" r:id="rId7"/>
    <p:sldId id="267" r:id="rId8"/>
    <p:sldId id="258" r:id="rId9"/>
    <p:sldId id="259" r:id="rId10"/>
    <p:sldId id="271" r:id="rId11"/>
    <p:sldId id="261" r:id="rId12"/>
    <p:sldId id="262" r:id="rId13"/>
    <p:sldId id="263" r:id="rId14"/>
    <p:sldId id="264" r:id="rId15"/>
    <p:sldId id="265" r:id="rId16"/>
    <p:sldId id="268" r:id="rId17"/>
    <p:sldId id="269" r:id="rId18"/>
    <p:sldId id="270" r:id="rId19"/>
    <p:sldId id="273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D54A5C7-4228-47E7-A999-95D31C03A835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D2DFF4C-5490-4F4B-B15F-135C60B7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A5C7-4228-47E7-A999-95D31C03A835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FF4C-5490-4F4B-B15F-135C60B7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A5C7-4228-47E7-A999-95D31C03A835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FF4C-5490-4F4B-B15F-135C60B7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54A5C7-4228-47E7-A999-95D31C03A835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2DFF4C-5490-4F4B-B15F-135C60B715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D54A5C7-4228-47E7-A999-95D31C03A835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D2DFF4C-5490-4F4B-B15F-135C60B7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A5C7-4228-47E7-A999-95D31C03A835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FF4C-5490-4F4B-B15F-135C60B715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A5C7-4228-47E7-A999-95D31C03A835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FF4C-5490-4F4B-B15F-135C60B715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54A5C7-4228-47E7-A999-95D31C03A835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2DFF4C-5490-4F4B-B15F-135C60B715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A5C7-4228-47E7-A999-95D31C03A835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FF4C-5490-4F4B-B15F-135C60B7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54A5C7-4228-47E7-A999-95D31C03A835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2DFF4C-5490-4F4B-B15F-135C60B715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54A5C7-4228-47E7-A999-95D31C03A835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2DFF4C-5490-4F4B-B15F-135C60B715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54A5C7-4228-47E7-A999-95D31C03A835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2DFF4C-5490-4F4B-B15F-135C60B7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1362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14678" y="642918"/>
            <a:ext cx="521497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Муниципальное автономное дошкольное образовательное учреждение «Детский сад №294» комбинированного вида с татарским языком воспитания и обучения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42852"/>
            <a:ext cx="7808403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214290"/>
            <a:ext cx="2033585" cy="1215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1"/>
            <a:ext cx="7808401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357686" y="1500174"/>
            <a:ext cx="3643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14290"/>
            <a:ext cx="7808401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7713145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4143380"/>
            <a:ext cx="2214578" cy="2479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778674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695135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дев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4643445"/>
            <a:ext cx="2000264" cy="1704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790362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девочка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4357694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852"/>
            <a:ext cx="7429552" cy="55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дети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5072074"/>
            <a:ext cx="2857520" cy="1605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7332248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сова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5286388"/>
            <a:ext cx="1447800" cy="1428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8860" y="6488668"/>
            <a:ext cx="285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1500174"/>
            <a:ext cx="21431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7467600" cy="1143000"/>
          </a:xfrm>
        </p:spPr>
        <p:txBody>
          <a:bodyPr/>
          <a:lstStyle/>
          <a:p>
            <a:r>
              <a:rPr lang="ru-RU" dirty="0" smtClean="0"/>
              <a:t>Итоги тематической проверки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7467600" cy="487375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В группе 02 переустановить речевой уголок в доступном и удобном для детей месте с учетом всех требований и условий.</a:t>
            </a:r>
          </a:p>
          <a:p>
            <a:pPr lvl="0"/>
            <a:r>
              <a:rPr lang="ru-RU" dirty="0" smtClean="0"/>
              <a:t>Разнообразить перечень театральной  атрибутики в группах 02, 01, 06.</a:t>
            </a:r>
          </a:p>
          <a:p>
            <a:pPr lvl="0"/>
            <a:r>
              <a:rPr lang="ru-RU" dirty="0" smtClean="0"/>
              <a:t>Систематически эстетично, доступно и разнообразно оформлять тематические выставки.</a:t>
            </a:r>
          </a:p>
          <a:p>
            <a:pPr lvl="0"/>
            <a:r>
              <a:rPr lang="ru-RU" dirty="0" smtClean="0"/>
              <a:t>В группах 02 и 01 составить картотеки по играм, художественной литературе.</a:t>
            </a:r>
          </a:p>
          <a:p>
            <a:pPr lvl="0"/>
            <a:r>
              <a:rPr lang="ru-RU" dirty="0" smtClean="0"/>
              <a:t>В группе 06 заменить настольную ширму напольной ширмой.</a:t>
            </a:r>
          </a:p>
          <a:p>
            <a:pPr lvl="0"/>
            <a:r>
              <a:rPr lang="ru-RU" dirty="0" smtClean="0"/>
              <a:t>В группе 06 установить фланелеграфы и обновить образовательный материал по звуковой культуре речи.</a:t>
            </a:r>
          </a:p>
          <a:p>
            <a:pPr lvl="0"/>
            <a:r>
              <a:rPr lang="ru-RU" dirty="0" smtClean="0"/>
              <a:t>Улучшить эстетику оформления речевых, книжных и театральных уголков.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1500174"/>
            <a:ext cx="6386530" cy="2232504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“Современные формы и методы работы в ДОУ по развитию связной речи дошкольников”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72051766375079756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7" y="3401500"/>
            <a:ext cx="3643338" cy="3456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86116" y="857232"/>
            <a:ext cx="3929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Педагогический совет №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756"/>
            <a:ext cx="7858180" cy="589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/>
          <a:lstStyle/>
          <a:p>
            <a:r>
              <a:rPr lang="ru-RU" b="1" dirty="0" smtClean="0"/>
              <a:t>Цель педсовета: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86700" cy="4873752"/>
          </a:xfrm>
        </p:spPr>
        <p:txBody>
          <a:bodyPr/>
          <a:lstStyle/>
          <a:p>
            <a:r>
              <a:rPr lang="ru-RU" sz="3600" dirty="0" smtClean="0"/>
              <a:t> </a:t>
            </a:r>
            <a:r>
              <a:rPr lang="ru-RU" sz="3200" dirty="0" smtClean="0"/>
              <a:t>систематизировать знания   педагогов по проблеме развития речи у детей дошкольного возраста, вооружить практическими навыками работы.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ba29b54e083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4357694"/>
            <a:ext cx="1914525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6241" y="214290"/>
            <a:ext cx="784013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457200" y="285750"/>
            <a:ext cx="7686675" cy="618807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Связная речь вбирает в себя все достижения ребенка в овладении родным языком, его звуковым строем, словарным составом, грамматическим строем.</a:t>
            </a:r>
          </a:p>
          <a:p>
            <a:r>
              <a:rPr lang="ru-RU" dirty="0" smtClean="0"/>
              <a:t>Воспитатель должен добиться того, чтобы каждый малыш легко и свободно вступал в диалог со взрослыми и детьми. Нужно приучать детей выражать словами свои просьбы, отвечать словами на вопросы взрослых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работе с детьми среднего дошкольного возраста воспитатель уже больше внимания уделяет качеству ответов детей; он приучает их отвечать как в краткой, так и в распространенной форме, не отклоняясь от содержания вопроса. Необходимо приучить детей организованно участвовать в беседе на занятии: отвечать только тогда, когда спрашивает воспитатель, слушать высказывания своих товарищей.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457200" y="285750"/>
            <a:ext cx="7686675" cy="618807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Детей </a:t>
            </a:r>
            <a:r>
              <a:rPr lang="ru-RU" dirty="0" smtClean="0"/>
              <a:t>шести-семи лет следует учить более точно отвечать на поставленные вопросы; они должны научиться объединять в распространенном ответе краткие ответы своих товарищей.</a:t>
            </a:r>
          </a:p>
          <a:p>
            <a:r>
              <a:rPr lang="ru-RU" dirty="0" smtClean="0"/>
              <a:t>Обучение детей умению вести диалог, участвовать в беседе всегда сочетается с воспитанием навыков культурного поведения: внимательно слушать того, кто говорит, не отвлекаться, не перебивать собеседника. </a:t>
            </a:r>
            <a:endParaRPr lang="ru-RU" dirty="0" smtClean="0"/>
          </a:p>
          <a:p>
            <a:r>
              <a:rPr lang="ru-RU" dirty="0" smtClean="0"/>
              <a:t>Дети достигают больших успехов в развитии </a:t>
            </a:r>
            <a:r>
              <a:rPr lang="ru-RU" dirty="0" smtClean="0"/>
              <a:t>связной </a:t>
            </a:r>
            <a:r>
              <a:rPr lang="ru-RU" dirty="0" smtClean="0"/>
              <a:t>речи в условиях социального благополучия, которое подразумевает, что окружающие их взрослые (в первую очередь семья) относятся к ним с чувством любви и уважения, а также когда взрослые считаются с ребенком, чутко прислушиваясь к его мнению, интересам, потребностям и т.д., когда взрослые не только говорят сами, но и умеют слушать своего ребенка, занимая позицию тактичного собеседника.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Особенности речевого развития детей дошкольного возраста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7615262" cy="504521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Дети дошкольного возраста, а тем более, имеющие речевые нарушения, как правило, отличаются недостаточно сформированным навыком построения связного высказывания.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По результатам диагностики уровня сформированности данного навыка у детей можно отметить следующие недостатки: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связные высказывания короткие;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отличаются непоследовательностью, даже если ребенок передает содержание знакомого текста;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состоят из отдельных фрагментов, логически не связанных между собой;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уровень информативности высказывания очень низкий.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Кроме того, большинство детей активно делятся своими впечатлениями от пережитых событий, но с неохотой берутся за составление рассказов по заданной теме. В основном, это происходит не оттого, что знания ребенка по данному вопросу недостаточны, а потому что он не может оформить их в связные речевые высказывания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dirty="0" smtClean="0"/>
              <a:t>Повестка педагогического совета: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00108"/>
            <a:ext cx="7572428" cy="5429288"/>
          </a:xfrm>
        </p:spPr>
        <p:txBody>
          <a:bodyPr>
            <a:normAutofit/>
          </a:bodyPr>
          <a:lstStyle/>
          <a:p>
            <a:r>
              <a:rPr lang="tt-RU" dirty="0" smtClean="0"/>
              <a:t>Развитие связной речи у дошкольников методом наглядного моделирования  </a:t>
            </a:r>
          </a:p>
          <a:p>
            <a:pPr lvl="0" algn="r">
              <a:buNone/>
            </a:pPr>
            <a:r>
              <a:rPr lang="tt-RU" dirty="0" smtClean="0"/>
              <a:t>   Сообщение Портнова И.В.,                    воспитатель </a:t>
            </a:r>
            <a:endParaRPr lang="ru-RU" dirty="0" smtClean="0"/>
          </a:p>
          <a:p>
            <a:pPr lvl="0"/>
            <a:r>
              <a:rPr lang="tt-RU" dirty="0" smtClean="0"/>
              <a:t>Использование в работе приемов связной речи, рассказывание, работа сериями сюжетных картинок, использование схем и т.д.</a:t>
            </a:r>
            <a:endParaRPr lang="ru-RU" dirty="0" smtClean="0"/>
          </a:p>
          <a:p>
            <a:pPr algn="r">
              <a:buNone/>
            </a:pPr>
            <a:r>
              <a:rPr lang="tt-RU" dirty="0" smtClean="0"/>
              <a:t>Сообщение Богдановой Г.У., </a:t>
            </a:r>
          </a:p>
          <a:p>
            <a:pPr algn="r">
              <a:buNone/>
            </a:pPr>
            <a:r>
              <a:rPr lang="tt-RU" dirty="0" smtClean="0"/>
              <a:t>ст.воспитатель </a:t>
            </a:r>
            <a:endParaRPr lang="ru-RU" dirty="0" smtClean="0"/>
          </a:p>
          <a:p>
            <a:pPr lvl="0"/>
            <a:r>
              <a:rPr lang="tt-RU" dirty="0" smtClean="0"/>
              <a:t>Нетрадиционные приемы творческого рассказывания по системе ТРИЗ</a:t>
            </a:r>
            <a:endParaRPr lang="ru-RU" dirty="0" smtClean="0"/>
          </a:p>
          <a:p>
            <a:pPr algn="r">
              <a:buNone/>
            </a:pPr>
            <a:r>
              <a:rPr lang="tt-RU" dirty="0" smtClean="0"/>
              <a:t>Сообщение Михайловой В.М.,</a:t>
            </a:r>
          </a:p>
          <a:p>
            <a:pPr algn="r">
              <a:buNone/>
            </a:pPr>
            <a:r>
              <a:rPr lang="tt-RU" dirty="0" smtClean="0"/>
              <a:t> учитель-логопед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7715304" cy="6116786"/>
          </a:xfrm>
        </p:spPr>
        <p:txBody>
          <a:bodyPr/>
          <a:lstStyle/>
          <a:p>
            <a:r>
              <a:rPr lang="ru-RU" dirty="0" smtClean="0"/>
              <a:t>Итоги тематической проверки «Состояние предметно – развивающей среды по развитию речи в младших группах»</a:t>
            </a:r>
          </a:p>
          <a:p>
            <a:endParaRPr lang="ru-RU" dirty="0" smtClean="0"/>
          </a:p>
          <a:p>
            <a:r>
              <a:rPr lang="ru-RU" dirty="0" smtClean="0"/>
              <a:t>Практическая часть – деловая игра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«Сын леопарда тоже леопард»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143380"/>
            <a:ext cx="3081352" cy="21802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607220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254</TotalTime>
  <Words>565</Words>
  <Application>Microsoft Office PowerPoint</Application>
  <PresentationFormat>Экран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Слайд 1</vt:lpstr>
      <vt:lpstr>“Современные формы и методы работы в ДОУ по развитию связной речи дошкольников” </vt:lpstr>
      <vt:lpstr>Цель педсовета:</vt:lpstr>
      <vt:lpstr>Слайд 4</vt:lpstr>
      <vt:lpstr>Слайд 5</vt:lpstr>
      <vt:lpstr>Слайд 6</vt:lpstr>
      <vt:lpstr>Особенности речевого развития детей дошкольного возраста</vt:lpstr>
      <vt:lpstr>Повестка педагогического совета: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Итоги тематической проверки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“Современные формы и методы работы в ДОУ по развитию диалогической связной речи” </dc:title>
  <dc:creator>User</dc:creator>
  <cp:lastModifiedBy>User</cp:lastModifiedBy>
  <cp:revision>40</cp:revision>
  <dcterms:created xsi:type="dcterms:W3CDTF">2013-01-11T07:55:48Z</dcterms:created>
  <dcterms:modified xsi:type="dcterms:W3CDTF">2013-01-14T06:53:30Z</dcterms:modified>
</cp:coreProperties>
</file>