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63" r:id="rId4"/>
    <p:sldId id="257" r:id="rId5"/>
    <p:sldId id="268" r:id="rId6"/>
    <p:sldId id="266" r:id="rId7"/>
    <p:sldId id="267" r:id="rId8"/>
    <p:sldId id="276" r:id="rId9"/>
    <p:sldId id="264" r:id="rId10"/>
    <p:sldId id="269" r:id="rId11"/>
    <p:sldId id="270" r:id="rId12"/>
    <p:sldId id="258" r:id="rId13"/>
    <p:sldId id="265" r:id="rId14"/>
    <p:sldId id="259" r:id="rId15"/>
    <p:sldId id="271" r:id="rId16"/>
    <p:sldId id="273" r:id="rId17"/>
    <p:sldId id="275" r:id="rId18"/>
    <p:sldId id="260" r:id="rId19"/>
    <p:sldId id="262" r:id="rId20"/>
    <p:sldId id="26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1857364"/>
            <a:ext cx="61983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 математики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3 классе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5214950"/>
            <a:ext cx="371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Даниловой Ирины Васильевны, учителя начальных классов МБОУ «</a:t>
            </a:r>
            <a:r>
              <a:rPr lang="ru-RU" dirty="0" err="1" smtClean="0">
                <a:solidFill>
                  <a:srgbClr val="7030A0"/>
                </a:solidFill>
              </a:rPr>
              <a:t>Туровецкая</a:t>
            </a:r>
            <a:r>
              <a:rPr lang="ru-RU" dirty="0" smtClean="0">
                <a:solidFill>
                  <a:srgbClr val="7030A0"/>
                </a:solidFill>
              </a:rPr>
              <a:t> СОШ» Междуреченского района Вологодской области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6182" y="628652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2012 год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71670" y="857232"/>
          <a:ext cx="4179123" cy="11059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3041"/>
                <a:gridCol w="1393041"/>
                <a:gridCol w="1393041"/>
              </a:tblGrid>
              <a:tr h="1105961"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456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100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567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Users\Ирина\Pictures\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3826374"/>
            <a:ext cx="1483656" cy="260302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2357430"/>
            <a:ext cx="70723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456 = 4 сот. 5 </a:t>
            </a:r>
            <a:r>
              <a:rPr lang="ru-RU" sz="4000" b="1" dirty="0" err="1" smtClean="0">
                <a:solidFill>
                  <a:srgbClr val="7030A0"/>
                </a:solidFill>
              </a:rPr>
              <a:t>дес</a:t>
            </a:r>
            <a:r>
              <a:rPr lang="ru-RU" sz="4000" b="1" dirty="0" smtClean="0">
                <a:solidFill>
                  <a:srgbClr val="7030A0"/>
                </a:solidFill>
              </a:rPr>
              <a:t>. 6 ед.</a:t>
            </a:r>
            <a:r>
              <a:rPr lang="ru-RU" sz="4000" dirty="0" smtClean="0"/>
              <a:t>                         </a:t>
            </a:r>
            <a:r>
              <a:rPr lang="ru-RU" sz="4000" b="1" dirty="0" smtClean="0">
                <a:solidFill>
                  <a:srgbClr val="0070C0"/>
                </a:solidFill>
              </a:rPr>
              <a:t>100 = 1 сот.                                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567 = 5 сот. 6 </a:t>
            </a:r>
            <a:r>
              <a:rPr lang="ru-RU" sz="4000" b="1" dirty="0" err="1" smtClean="0">
                <a:solidFill>
                  <a:srgbClr val="7030A0"/>
                </a:solidFill>
              </a:rPr>
              <a:t>дес</a:t>
            </a:r>
            <a:r>
              <a:rPr lang="ru-RU" sz="4000" b="1" dirty="0" smtClean="0">
                <a:solidFill>
                  <a:srgbClr val="7030A0"/>
                </a:solidFill>
              </a:rPr>
              <a:t>. 7 ед.                         </a:t>
            </a:r>
            <a:r>
              <a:rPr lang="ru-RU" sz="4000" b="1" dirty="0" smtClean="0">
                <a:solidFill>
                  <a:srgbClr val="0070C0"/>
                </a:solidFill>
              </a:rPr>
              <a:t>100 = 10 </a:t>
            </a:r>
            <a:r>
              <a:rPr lang="ru-RU" sz="4000" b="1" dirty="0" err="1" smtClean="0">
                <a:solidFill>
                  <a:srgbClr val="0070C0"/>
                </a:solidFill>
              </a:rPr>
              <a:t>дес</a:t>
            </a:r>
            <a:r>
              <a:rPr lang="ru-RU" sz="4000" b="1" dirty="0" smtClean="0">
                <a:solidFill>
                  <a:srgbClr val="0070C0"/>
                </a:solidFill>
              </a:rPr>
              <a:t>. 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Ирина\Pictures\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3826374"/>
            <a:ext cx="1483656" cy="260302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2357430"/>
            <a:ext cx="7072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 startAt="4"/>
            </a:pPr>
            <a:r>
              <a:rPr lang="ru-RU" sz="4000" b="1" dirty="0" smtClean="0">
                <a:solidFill>
                  <a:srgbClr val="7030A0"/>
                </a:solidFill>
              </a:rPr>
              <a:t>               5                    6 </a:t>
            </a:r>
          </a:p>
          <a:p>
            <a:pPr marL="742950" indent="-742950"/>
            <a:r>
              <a:rPr lang="ru-RU" sz="4000" b="1" dirty="0" smtClean="0">
                <a:solidFill>
                  <a:srgbClr val="0070C0"/>
                </a:solidFill>
              </a:rPr>
              <a:t>           1                     </a:t>
            </a:r>
            <a:r>
              <a:rPr lang="ru-RU" sz="4000" b="1" dirty="0" smtClean="0">
                <a:solidFill>
                  <a:srgbClr val="7030A0"/>
                </a:solidFill>
              </a:rPr>
              <a:t>7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357165"/>
          <a:ext cx="7929618" cy="5657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3206"/>
                <a:gridCol w="2643206"/>
                <a:gridCol w="2643206"/>
              </a:tblGrid>
              <a:tr h="942982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57422" y="357166"/>
            <a:ext cx="4214842" cy="9286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Единицы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72198" y="1285860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1285860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285860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2357430"/>
            <a:ext cx="24449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единицы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2357430"/>
            <a:ext cx="15623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сотни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2357430"/>
            <a:ext cx="21212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десятки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72264" y="1500174"/>
            <a:ext cx="21126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разряда</a:t>
            </a:r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29058" y="1500174"/>
            <a:ext cx="21126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разряда</a:t>
            </a:r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85852" y="1500174"/>
            <a:ext cx="21126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разряда</a:t>
            </a:r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Ирина\Pictures\счеты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214282" y="785794"/>
            <a:ext cx="8587630" cy="2071702"/>
          </a:xfrm>
          <a:prstGeom prst="rect">
            <a:avLst/>
          </a:prstGeom>
          <a:noFill/>
        </p:spPr>
      </p:pic>
      <p:pic>
        <p:nvPicPr>
          <p:cNvPr id="5" name="Picture 2" descr="C:\Users\Ирина\Pictures\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000372"/>
            <a:ext cx="3325820" cy="359282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Ирина\Pictures\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57166"/>
            <a:ext cx="3504991" cy="61198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Ирина\Pictures\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42852"/>
            <a:ext cx="3109502" cy="542928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642918"/>
            <a:ext cx="607223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Карточка 1.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7030A0"/>
                </a:solidFill>
              </a:rPr>
              <a:t>132, 130, 142, 135 см</a:t>
            </a:r>
          </a:p>
          <a:p>
            <a:pPr marL="342900" indent="-342900">
              <a:buAutoNum type="arabicPeriod"/>
            </a:pPr>
            <a:endParaRPr lang="ru-RU" sz="2800" dirty="0" smtClean="0"/>
          </a:p>
          <a:p>
            <a:pPr marL="342900" indent="-342900"/>
            <a:endParaRPr lang="ru-RU" sz="2800" dirty="0" smtClean="0">
              <a:solidFill>
                <a:srgbClr val="FF0000"/>
              </a:solidFill>
            </a:endParaRPr>
          </a:p>
          <a:p>
            <a:pPr marL="342900" indent="-342900"/>
            <a:endParaRPr lang="ru-RU" sz="2800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ru-RU" sz="2800" dirty="0" smtClean="0">
                <a:solidFill>
                  <a:srgbClr val="FF0000"/>
                </a:solidFill>
              </a:rPr>
              <a:t>Карточка 2.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7030A0"/>
                </a:solidFill>
              </a:rPr>
              <a:t>124, 133 см, 137, 144, 136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70C0"/>
                </a:solidFill>
              </a:rPr>
              <a:t>365 рублей</a:t>
            </a:r>
          </a:p>
          <a:p>
            <a:pPr marL="342900" indent="-342900"/>
            <a:endParaRPr lang="ru-RU" sz="2800" dirty="0" smtClean="0"/>
          </a:p>
          <a:p>
            <a:pPr marL="342900" indent="-342900"/>
            <a:endParaRPr lang="ru-RU" sz="2800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ru-RU" sz="2800" dirty="0" smtClean="0">
                <a:solidFill>
                  <a:srgbClr val="FF0000"/>
                </a:solidFill>
              </a:rPr>
              <a:t>Карточка 3.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7030A0"/>
                </a:solidFill>
              </a:rPr>
              <a:t>134, 142, 151, 140, 1м 5 дм 4 см, 131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70C0"/>
                </a:solidFill>
              </a:rPr>
              <a:t>257, 275, 527, 572, 725, 752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714876" y="928670"/>
            <a:ext cx="642942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786314" y="2857496"/>
            <a:ext cx="642942" cy="50006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929190" y="4857760"/>
            <a:ext cx="642942" cy="50006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Ирина\Pictures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142984"/>
            <a:ext cx="2989263" cy="44323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642918"/>
            <a:ext cx="52149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Девиз урока: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928802"/>
            <a:ext cx="68580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«Учитесь тайны </a:t>
            </a:r>
          </a:p>
          <a:p>
            <a:pPr algn="ctr"/>
            <a:r>
              <a:rPr lang="ru-RU" sz="54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открывать!»</a:t>
            </a:r>
            <a:endParaRPr lang="ru-RU" sz="5400" b="1" dirty="0">
              <a:ln w="3155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Users\Ирина\Pictures\открытый урок для конкурса картинки\iCAPH6I8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214290"/>
            <a:ext cx="2571736" cy="2571736"/>
          </a:xfrm>
          <a:prstGeom prst="rect">
            <a:avLst/>
          </a:prstGeom>
          <a:noFill/>
        </p:spPr>
      </p:pic>
      <p:pic>
        <p:nvPicPr>
          <p:cNvPr id="1027" name="Picture 3" descr="C:\Users\Ирина\Pictures\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3714752"/>
            <a:ext cx="2868335" cy="31432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500042"/>
            <a:ext cx="41619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Рефлексия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000100" y="1571612"/>
            <a:ext cx="1357322" cy="135732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786182" y="3571876"/>
            <a:ext cx="1357322" cy="1357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429388" y="1571612"/>
            <a:ext cx="1357322" cy="135732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0034" y="321468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Я работал хорошо и 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продвинулся вперед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2198" y="314324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Я работал, но не все получилось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5143512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Я приложил мало усилий, 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поэтому не понял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571480"/>
            <a:ext cx="67204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Домашнее задание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214554"/>
            <a:ext cx="75009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</a:rPr>
              <a:t>Задания 9 и 10, с. 39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</a:rPr>
              <a:t>Задания 11 и 12, с. 39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</a:rPr>
              <a:t>Задание 7, с. 39 и придумать задания по теме сегодняшнего урока.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7170" name="Picture 2" descr="C:\Users\Ирина\Pictures\открытый урок для конкурса картинки\iCAFCQV0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286256"/>
            <a:ext cx="2838310" cy="22517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4645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Девиз урока: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214422"/>
            <a:ext cx="7441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«Учитесь … открывать!»</a:t>
            </a:r>
            <a:endParaRPr lang="ru-RU" sz="5400" b="1" dirty="0">
              <a:ln w="3155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143248"/>
            <a:ext cx="8286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48"/>
            </a:pPr>
            <a:r>
              <a:rPr lang="ru-RU" sz="4000" b="1" dirty="0" smtClean="0">
                <a:solidFill>
                  <a:srgbClr val="7030A0"/>
                </a:solidFill>
              </a:rPr>
              <a:t>       16          36           28        56</a:t>
            </a:r>
          </a:p>
          <a:p>
            <a:pPr marL="342900" indent="-342900">
              <a:buAutoNum type="arabicPlain" startAt="48"/>
            </a:pPr>
            <a:endParaRPr lang="ru-RU" sz="4400" dirty="0" smtClean="0"/>
          </a:p>
          <a:p>
            <a:pPr marL="342900" indent="-342900"/>
            <a:r>
              <a:rPr lang="ru-RU" sz="4400" b="1" dirty="0" err="1" smtClean="0">
                <a:solidFill>
                  <a:srgbClr val="FF0000"/>
                </a:solidFill>
              </a:rPr>
              <a:t>н</a:t>
            </a:r>
            <a:r>
              <a:rPr lang="ru-RU" sz="4400" b="1" dirty="0" smtClean="0">
                <a:solidFill>
                  <a:srgbClr val="FF0000"/>
                </a:solidFill>
              </a:rPr>
              <a:t>           т             </a:t>
            </a:r>
            <a:r>
              <a:rPr lang="ru-RU" sz="4400" b="1" dirty="0" err="1" smtClean="0">
                <a:solidFill>
                  <a:srgbClr val="FF0000"/>
                </a:solidFill>
              </a:rPr>
              <a:t>й</a:t>
            </a:r>
            <a:r>
              <a:rPr lang="ru-RU" sz="4400" b="1" dirty="0" smtClean="0">
                <a:solidFill>
                  <a:srgbClr val="FF0000"/>
                </a:solidFill>
              </a:rPr>
              <a:t>       а         </a:t>
            </a:r>
            <a:r>
              <a:rPr lang="ru-RU" sz="4400" b="1" dirty="0" err="1" smtClean="0">
                <a:solidFill>
                  <a:srgbClr val="FF0000"/>
                </a:solidFill>
              </a:rPr>
              <a:t>ы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428604"/>
            <a:ext cx="4228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Пожелания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0298" y="1428736"/>
            <a:ext cx="62865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«Пусть людей во всех заботах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Ждут удачи и успех,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Чтоб работалось с охотой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И гулялось без помех».</a:t>
            </a:r>
          </a:p>
          <a:p>
            <a:endParaRPr lang="ru-RU" sz="2400" dirty="0" smtClean="0"/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«И живется вроде лучше,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 на сердце веселей,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Коль другим благополучья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Пожелаешь на земле». </a:t>
            </a:r>
          </a:p>
          <a:p>
            <a:endParaRPr lang="ru-RU" sz="2400" dirty="0" smtClean="0"/>
          </a:p>
          <a:p>
            <a:pPr algn="r"/>
            <a:r>
              <a:rPr lang="ru-RU" sz="2400" b="1" i="1" dirty="0" smtClean="0">
                <a:solidFill>
                  <a:srgbClr val="002060"/>
                </a:solidFill>
              </a:rPr>
              <a:t>«С добрым утром!»  А.А.Яшин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pic>
        <p:nvPicPr>
          <p:cNvPr id="6146" name="Picture 2" descr="C:\Users\Ирина\Pictures\открытый урок для конкурса картинки\iCALI09Q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214686"/>
            <a:ext cx="3214710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642918"/>
            <a:ext cx="52149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Девиз урока: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928802"/>
            <a:ext cx="68580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«Учитесь тайны </a:t>
            </a:r>
          </a:p>
          <a:p>
            <a:pPr algn="ctr"/>
            <a:r>
              <a:rPr lang="ru-RU" sz="54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открывать!»</a:t>
            </a:r>
            <a:endParaRPr lang="ru-RU" sz="5400" b="1" dirty="0">
              <a:ln w="3155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Users\Ирина\Pictures\открытый урок для конкурса картинки\iCAPH6I8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214290"/>
            <a:ext cx="2571736" cy="2571736"/>
          </a:xfrm>
          <a:prstGeom prst="rect">
            <a:avLst/>
          </a:prstGeom>
          <a:noFill/>
        </p:spPr>
      </p:pic>
      <p:pic>
        <p:nvPicPr>
          <p:cNvPr id="1027" name="Picture 3" descr="C:\Users\Ирина\Pictures\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3714752"/>
            <a:ext cx="2868335" cy="31432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6" y="1397000"/>
          <a:ext cx="8358246" cy="331788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3041"/>
                <a:gridCol w="1393041"/>
                <a:gridCol w="1393041"/>
                <a:gridCol w="1393041"/>
                <a:gridCol w="1393041"/>
                <a:gridCol w="1393041"/>
              </a:tblGrid>
              <a:tr h="1105961"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961"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05961"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456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100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567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200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Users\Ирина\Pictures\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071678"/>
            <a:ext cx="2483788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8" y="1000108"/>
          <a:ext cx="8429682" cy="331788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04947"/>
                <a:gridCol w="1404947"/>
                <a:gridCol w="1404947"/>
                <a:gridCol w="1404947"/>
                <a:gridCol w="1404947"/>
                <a:gridCol w="1404947"/>
              </a:tblGrid>
              <a:tr h="1105961"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sz="4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sz="4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961"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05961"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456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100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567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200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smtClean="0">
                          <a:solidFill>
                            <a:srgbClr val="00B050"/>
                          </a:solidFill>
                        </a:rPr>
                        <a:t>678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300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Users\Ирина\Pictures\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4077044"/>
            <a:ext cx="1340780" cy="23523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1071546"/>
          <a:ext cx="6965205" cy="11059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3041"/>
                <a:gridCol w="1393041"/>
                <a:gridCol w="1393041"/>
                <a:gridCol w="1357322"/>
                <a:gridCol w="1428760"/>
              </a:tblGrid>
              <a:tr h="1105961"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100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200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300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 descr="C:\Users\Ирина\Pictures\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571744"/>
            <a:ext cx="3540134" cy="382434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1071546"/>
          <a:ext cx="6965205" cy="11059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3041"/>
                <a:gridCol w="1393041"/>
                <a:gridCol w="1393041"/>
                <a:gridCol w="1357322"/>
                <a:gridCol w="1428760"/>
              </a:tblGrid>
              <a:tr h="1105961"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100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200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300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 descr="C:\Users\Ирина\Pictures\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071678"/>
            <a:ext cx="3540134" cy="382434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429520" y="3071810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3</a:t>
            </a:r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3286124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2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Ирина\Pictures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14422"/>
            <a:ext cx="2989263" cy="4432300"/>
          </a:xfrm>
          <a:prstGeom prst="rect">
            <a:avLst/>
          </a:prstGeom>
          <a:noFill/>
        </p:spPr>
      </p:pic>
      <p:pic>
        <p:nvPicPr>
          <p:cNvPr id="8196" name="Picture 4" descr="C:\Users\Ирина\Pictures\тема.jpg"/>
          <p:cNvPicPr>
            <a:picLocks noChangeAspect="1" noChangeArrowheads="1"/>
          </p:cNvPicPr>
          <p:nvPr/>
        </p:nvPicPr>
        <p:blipFill>
          <a:blip r:embed="rId3" cstate="print">
            <a:lum bright="-10000" contrast="10000"/>
          </a:blip>
          <a:srcRect l="28308" t="11930" r="7213" b="12613"/>
          <a:stretch>
            <a:fillRect/>
          </a:stretch>
        </p:blipFill>
        <p:spPr bwMode="auto">
          <a:xfrm rot="10800000">
            <a:off x="3929058" y="214290"/>
            <a:ext cx="3786214" cy="62611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71670" y="857232"/>
          <a:ext cx="4179123" cy="11059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3041"/>
                <a:gridCol w="1393041"/>
                <a:gridCol w="1393041"/>
              </a:tblGrid>
              <a:tr h="1105961"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456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100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567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Users\Ирина\Pictures\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3826374"/>
            <a:ext cx="1483656" cy="260302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2357430"/>
            <a:ext cx="70723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456 = 4 сот. 5 </a:t>
            </a:r>
            <a:r>
              <a:rPr lang="ru-RU" sz="4000" b="1" dirty="0" err="1" smtClean="0">
                <a:solidFill>
                  <a:srgbClr val="7030A0"/>
                </a:solidFill>
              </a:rPr>
              <a:t>дес</a:t>
            </a:r>
            <a:r>
              <a:rPr lang="ru-RU" sz="4000" b="1" dirty="0" smtClean="0">
                <a:solidFill>
                  <a:srgbClr val="7030A0"/>
                </a:solidFill>
              </a:rPr>
              <a:t>. 6 ед.</a:t>
            </a:r>
            <a:r>
              <a:rPr lang="ru-RU" sz="4000" dirty="0" smtClean="0"/>
              <a:t>                         </a:t>
            </a:r>
            <a:r>
              <a:rPr lang="ru-RU" sz="4000" b="1" dirty="0" smtClean="0">
                <a:solidFill>
                  <a:srgbClr val="0070C0"/>
                </a:solidFill>
              </a:rPr>
              <a:t>100 = 1 сот.                                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567 = 5 сот. 7 </a:t>
            </a:r>
            <a:r>
              <a:rPr lang="ru-RU" sz="4000" b="1" dirty="0" err="1" smtClean="0">
                <a:solidFill>
                  <a:srgbClr val="7030A0"/>
                </a:solidFill>
              </a:rPr>
              <a:t>дес</a:t>
            </a:r>
            <a:r>
              <a:rPr lang="ru-RU" sz="4000" b="1" dirty="0" smtClean="0">
                <a:solidFill>
                  <a:srgbClr val="7030A0"/>
                </a:solidFill>
              </a:rPr>
              <a:t>. 6 ед.                         </a:t>
            </a:r>
            <a:r>
              <a:rPr lang="ru-RU" sz="4000" b="1" dirty="0" smtClean="0">
                <a:solidFill>
                  <a:srgbClr val="0070C0"/>
                </a:solidFill>
              </a:rPr>
              <a:t>100 = 10 </a:t>
            </a:r>
            <a:r>
              <a:rPr lang="ru-RU" sz="4000" b="1" dirty="0" err="1" smtClean="0">
                <a:solidFill>
                  <a:srgbClr val="0070C0"/>
                </a:solidFill>
              </a:rPr>
              <a:t>дес</a:t>
            </a:r>
            <a:r>
              <a:rPr lang="ru-RU" sz="4000" b="1" dirty="0" smtClean="0">
                <a:solidFill>
                  <a:srgbClr val="0070C0"/>
                </a:solidFill>
              </a:rPr>
              <a:t>. 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5214950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Найди ошибку.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182</TotalTime>
  <Words>347</Words>
  <Application>Microsoft Office PowerPoint</Application>
  <PresentationFormat>Экран (4:3)</PresentationFormat>
  <Paragraphs>120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20</cp:revision>
  <dcterms:created xsi:type="dcterms:W3CDTF">2012-03-12T14:32:05Z</dcterms:created>
  <dcterms:modified xsi:type="dcterms:W3CDTF">2012-04-03T16:20:36Z</dcterms:modified>
</cp:coreProperties>
</file>