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B8E7-0D64-284A-BF48-C14701DC8AE1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0292-ECC8-524B-9826-9EEB38075E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0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972" r="-869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1228" r="-9122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7830" r="-9783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macintosh</dc:creator>
  <cp:lastModifiedBy>macintosh</cp:lastModifiedBy>
  <cp:revision>1</cp:revision>
  <dcterms:created xsi:type="dcterms:W3CDTF">2012-01-05T18:58:00Z</dcterms:created>
  <dcterms:modified xsi:type="dcterms:W3CDTF">2012-01-05T18:59:49Z</dcterms:modified>
</cp:coreProperties>
</file>