
<file path=[Content_Types].xml><?xml version="1.0" encoding="utf-8"?>
<Types xmlns="http://schemas.openxmlformats.org/package/2006/content-types">
  <Override PartName="/ppt/slides/slide3.xml" ContentType="application/vnd.openxmlformats-officedocument.presentationml.slide+xml"/>
  <Override PartName="/docProps/core.xml" ContentType="application/vnd.openxmlformats-package.core-properties+xml"/>
  <Override PartName="/ppt/slideLayouts/slideLayout6.xml" ContentType="application/vnd.openxmlformats-officedocument.presentationml.slideLayout+xml"/>
  <Default Extension="rels" ContentType="application/vnd.openxmlformats-package.relationships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ppt/slides/slide2.xml" ContentType="application/vnd.openxmlformats-officedocument.presentationml.slide+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presProps.xml" ContentType="application/vnd.openxmlformats-officedocument.presentationml.presProps+xml"/>
  <Override PartName="/ppt/slideLayouts/slideLayout2.xml" ContentType="application/vnd.openxmlformats-officedocument.presentationml.slideLayout+xml"/>
  <Override PartName="/ppt/presentation.xml" ContentType="application/vnd.openxmlformats-officedocument.presentationml.presentation.main+xml"/>
  <Default Extension="bin" ContentType="application/vnd.openxmlformats-officedocument.presentationml.printerSettings"/>
  <Override PartName="/ppt/slides/slide1.xml" ContentType="application/vnd.openxmlformats-officedocument.presentationml.slide+xml"/>
  <Default Extension="jpeg" ContentType="image/jpeg"/>
  <Override PartName="/ppt/slideLayouts/slideLayout4.xml" ContentType="application/vnd.openxmlformats-officedocument.presentationml.slideLayout+xml"/>
  <Override PartName="/ppt/tableStyles.xml" ContentType="application/vnd.openxmlformats-officedocument.presentationml.tableStyles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 snapToGrid="0" snapToObjects="1">
      <p:cViewPr varScale="1">
        <p:scale>
          <a:sx n="126" d="100"/>
          <a:sy n="126" d="100"/>
        </p:scale>
        <p:origin x="-195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BB8E7-0D64-284A-BF48-C14701DC8AE1}" type="datetimeFigureOut">
              <a:rPr lang="en-US" smtClean="0"/>
              <a:t>1/5/12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60292-ECC8-524B-9826-9EEB38075E9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BB8E7-0D64-284A-BF48-C14701DC8AE1}" type="datetimeFigureOut">
              <a:rPr lang="en-US" smtClean="0"/>
              <a:t>1/5/12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60292-ECC8-524B-9826-9EEB38075E9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BB8E7-0D64-284A-BF48-C14701DC8AE1}" type="datetimeFigureOut">
              <a:rPr lang="en-US" smtClean="0"/>
              <a:t>1/5/12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60292-ECC8-524B-9826-9EEB38075E9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BB8E7-0D64-284A-BF48-C14701DC8AE1}" type="datetimeFigureOut">
              <a:rPr lang="en-US" smtClean="0"/>
              <a:t>1/5/12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60292-ECC8-524B-9826-9EEB38075E9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BB8E7-0D64-284A-BF48-C14701DC8AE1}" type="datetimeFigureOut">
              <a:rPr lang="en-US" smtClean="0"/>
              <a:t>1/5/12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60292-ECC8-524B-9826-9EEB38075E9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BB8E7-0D64-284A-BF48-C14701DC8AE1}" type="datetimeFigureOut">
              <a:rPr lang="en-US" smtClean="0"/>
              <a:t>1/5/12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60292-ECC8-524B-9826-9EEB38075E9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BB8E7-0D64-284A-BF48-C14701DC8AE1}" type="datetimeFigureOut">
              <a:rPr lang="en-US" smtClean="0"/>
              <a:t>1/5/12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60292-ECC8-524B-9826-9EEB38075E9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BB8E7-0D64-284A-BF48-C14701DC8AE1}" type="datetimeFigureOut">
              <a:rPr lang="en-US" smtClean="0"/>
              <a:t>1/5/12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60292-ECC8-524B-9826-9EEB38075E9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BB8E7-0D64-284A-BF48-C14701DC8AE1}" type="datetimeFigureOut">
              <a:rPr lang="en-US" smtClean="0"/>
              <a:t>1/5/12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60292-ECC8-524B-9826-9EEB38075E9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BB8E7-0D64-284A-BF48-C14701DC8AE1}" type="datetimeFigureOut">
              <a:rPr lang="en-US" smtClean="0"/>
              <a:t>1/5/12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60292-ECC8-524B-9826-9EEB38075E9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BB8E7-0D64-284A-BF48-C14701DC8AE1}" type="datetimeFigureOut">
              <a:rPr lang="en-US" smtClean="0"/>
              <a:t>1/5/12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60292-ECC8-524B-9826-9EEB38075E9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DBB8E7-0D64-284A-BF48-C14701DC8AE1}" type="datetimeFigureOut">
              <a:rPr lang="en-US" smtClean="0"/>
              <a:t>1/5/12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760292-ECC8-524B-9826-9EEB38075E96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6" name="Content Placeholder 5" descr="01.jpg"/>
          <p:cNvPicPr>
            <a:picLocks noGrp="1" noChangeAspect="1"/>
          </p:cNvPicPr>
          <p:nvPr>
            <p:ph idx="1"/>
          </p:nvPr>
        </p:nvPicPr>
        <p:blipFill>
          <a:blip r:embed="rId2"/>
          <a:srcRect l="-86972" r="-86972"/>
          <a:stretch>
            <a:fillRect/>
          </a:stretch>
        </p:blipFill>
        <p:spPr/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02.jpg"/>
          <p:cNvPicPr>
            <a:picLocks noGrp="1" noChangeAspect="1"/>
          </p:cNvPicPr>
          <p:nvPr>
            <p:ph idx="1"/>
          </p:nvPr>
        </p:nvPicPr>
        <p:blipFill>
          <a:blip r:embed="rId2"/>
          <a:srcRect l="-91228" r="-91228"/>
          <a:stretch>
            <a:fillRect/>
          </a:stretch>
        </p:blipFill>
        <p:spPr/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03.jpg"/>
          <p:cNvPicPr>
            <a:picLocks noGrp="1" noChangeAspect="1"/>
          </p:cNvPicPr>
          <p:nvPr>
            <p:ph idx="1"/>
          </p:nvPr>
        </p:nvPicPr>
        <p:blipFill>
          <a:blip r:embed="rId2"/>
          <a:srcRect l="-97830" r="-97830"/>
          <a:stretch>
            <a:fillRect/>
          </a:stretch>
        </p:blipFill>
        <p:spPr/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3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Slide 1</vt:lpstr>
      <vt:lpstr>Slide 2</vt:lpstr>
      <vt:lpstr>Slide 3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macintosh</dc:creator>
  <cp:lastModifiedBy>macintosh</cp:lastModifiedBy>
  <cp:revision>1</cp:revision>
  <dcterms:created xsi:type="dcterms:W3CDTF">2012-01-05T18:58:00Z</dcterms:created>
  <dcterms:modified xsi:type="dcterms:W3CDTF">2012-01-05T18:59:49Z</dcterms:modified>
</cp:coreProperties>
</file>