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2" r:id="rId4"/>
    <p:sldId id="268" r:id="rId5"/>
    <p:sldId id="257" r:id="rId6"/>
    <p:sldId id="258" r:id="rId7"/>
    <p:sldId id="274" r:id="rId8"/>
    <p:sldId id="273" r:id="rId9"/>
    <p:sldId id="275" r:id="rId10"/>
    <p:sldId id="259" r:id="rId11"/>
    <p:sldId id="260" r:id="rId12"/>
    <p:sldId id="261" r:id="rId13"/>
    <p:sldId id="263" r:id="rId14"/>
    <p:sldId id="269" r:id="rId15"/>
    <p:sldId id="264" r:id="rId16"/>
    <p:sldId id="265" r:id="rId17"/>
    <p:sldId id="270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4660"/>
  </p:normalViewPr>
  <p:slideViewPr>
    <p:cSldViewPr>
      <p:cViewPr varScale="1">
        <p:scale>
          <a:sx n="70" d="100"/>
          <a:sy n="70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6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5F1723-B263-4A83-BFCD-BF228612DE8C}" type="datetimeFigureOut">
              <a:rPr lang="ru-RU" smtClean="0"/>
              <a:pPr/>
              <a:t>20.03.2013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D5333E7-74C7-4409-9E8B-7875C2495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#!/yandsearch?source=wiz&amp;uinfo=sw-767-sh-498-fw-765-fh-448-pd-1&amp;text=&#1082;&#1091;&#1088;&#1089;&#1082;&#1072;&#1103; &#1073;&#1080;&#1090;&#1074;&#1072; &#1092;&#1086;&#1090;&#1086;&amp;noreask=1&amp;pos=3&amp;lr=2&amp;rpt=simage&amp;img_url=http%3A%2F%2Fimg1.liveinternet.ru%2Fimages%2Fattach%2Fc%2F4%2F78%2F774%2F78774131_59.gi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День Победы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/>
          <a:lstStyle/>
          <a:p>
            <a:pPr algn="r"/>
            <a:r>
              <a:rPr lang="ru-RU" dirty="0" smtClean="0"/>
              <a:t>Баскова Е.Н.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816032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Победным маршем наши войска дошли до самого Берлина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001837"/>
            <a:ext cx="5753100" cy="3905250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4892626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Салют Победы 9 мая 1941 года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1668462"/>
            <a:ext cx="4257675" cy="4572000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7815378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Парад Победы на Красной площади Москвы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88632" cy="4536504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902659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Дорогой ценой досталась нам Победа…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688632" cy="453650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88162558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Миллионы защитников Родины погибли на полях сражений…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5760639" cy="453650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8996440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Счастливы были те, кто дождался своих родных с войны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0808"/>
            <a:ext cx="4896544" cy="4572000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99644028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помним о подвигах наших дедов и прадедов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668462"/>
            <a:ext cx="5676900" cy="4572000"/>
          </a:xfr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285929922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Вечная слава героям!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72816"/>
            <a:ext cx="5616624" cy="4464496"/>
          </a:xfrm>
          <a:ln w="5715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835696" y="4046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83835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</a:rPr>
              <a:t>Мир в каждом доме, в каждой стране!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Мир – это жизнь на планете!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Мир – это солнце на нашей Земле!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Мир нужен взрослым и детям!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5490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22 июня 1941 года фашистская Германия  напала на нашу землю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040880" cy="4572000"/>
          </a:xfrm>
          <a:solidFill>
            <a:schemeClr val="bg1"/>
          </a:solidFill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79556496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Весь народ встал на защиту Родины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744662"/>
            <a:ext cx="5753100" cy="4419600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943088553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Страшные испытания выпали на долю нашего народа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7" y="1663700"/>
            <a:ext cx="4543425" cy="4581525"/>
          </a:xfr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06155418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Наши солдаты мужественно сражались с врагом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1763712"/>
            <a:ext cx="5619750" cy="4381500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20282695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Не щадя своей жизни воины героически защищали города и села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954212"/>
            <a:ext cx="5753100" cy="4139084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84506345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Женщины – врачи, санитары, медсестры – помогали раненым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5150"/>
            <a:ext cx="6096000" cy="4238625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69773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 заводских  станков наравне со взрослыми трудились и дети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32" y="1700808"/>
            <a:ext cx="6399936" cy="4607917"/>
          </a:xfr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52390507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Каждая битва приближала долгожданную Победу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Picture 5" descr="http://pics2.pokazuha.ru/p442/k/p/6790646fpk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7037"/>
            <a:ext cx="6743700" cy="45148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66560"/>
      </p:ext>
    </p:extLst>
  </p:cSld>
  <p:clrMapOvr>
    <a:masterClrMapping/>
  </p:clrMapOvr>
  <p:transition spd="slow" advClick="0" advTm="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283</TotalTime>
  <Words>133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День Победы</vt:lpstr>
      <vt:lpstr>22 июня 1941 года фашистская Германия  напала на нашу землю</vt:lpstr>
      <vt:lpstr>Весь народ встал на защиту Родины</vt:lpstr>
      <vt:lpstr>Страшные испытания выпали на долю нашего народа</vt:lpstr>
      <vt:lpstr>Наши солдаты мужественно сражались с врагом</vt:lpstr>
      <vt:lpstr>Не щадя своей жизни воины героически защищали города и села</vt:lpstr>
      <vt:lpstr>Женщины – врачи, санитары, медсестры – помогали раненым</vt:lpstr>
      <vt:lpstr>У заводских  станков наравне со взрослыми трудились и дети</vt:lpstr>
      <vt:lpstr>Каждая битва приближала долгожданную Победу</vt:lpstr>
      <vt:lpstr>Победным маршем наши войска дошли до самого Берлина</vt:lpstr>
      <vt:lpstr>Салют Победы 9 мая 1941 года</vt:lpstr>
      <vt:lpstr>Парад Победы на Красной площади Москвы</vt:lpstr>
      <vt:lpstr>Дорогой ценой досталась нам Победа…</vt:lpstr>
      <vt:lpstr>Миллионы защитников Родины погибли на полях сражений…</vt:lpstr>
      <vt:lpstr>Счастливы были те, кто дождался своих родных с войны</vt:lpstr>
      <vt:lpstr>Мы помним о подвигах наших дедов и прадедов</vt:lpstr>
      <vt:lpstr>Вечная слава героям!</vt:lpstr>
      <vt:lpstr>Мир в каждом доме, в каждой стране! Мир – это жизнь на планете! Мир – это солнце на нашей Земле! Мир нужен взрослым и детям!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Победы</dc:title>
  <dc:creator>Наташа</dc:creator>
  <cp:lastModifiedBy>Наташа</cp:lastModifiedBy>
  <cp:revision>27</cp:revision>
  <dcterms:created xsi:type="dcterms:W3CDTF">2013-03-18T08:15:22Z</dcterms:created>
  <dcterms:modified xsi:type="dcterms:W3CDTF">2013-03-20T09:25:07Z</dcterms:modified>
</cp:coreProperties>
</file>