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795" autoAdjust="0"/>
    <p:restoredTop sz="94660"/>
  </p:normalViewPr>
  <p:slideViewPr>
    <p:cSldViewPr>
      <p:cViewPr varScale="1">
        <p:scale>
          <a:sx n="55" d="100"/>
          <a:sy n="55" d="100"/>
        </p:scale>
        <p:origin x="-187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16024" y="251520"/>
            <a:ext cx="6381328" cy="8695057"/>
            <a:chOff x="216024" y="251520"/>
            <a:chExt cx="6381328" cy="869505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76672" y="251520"/>
              <a:ext cx="5832648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4800" b="1" dirty="0" smtClean="0">
                  <a:ln w="11430"/>
                  <a:solidFill>
                    <a:srgbClr val="FFC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 Black" pitchFamily="34" charset="0"/>
                </a:rPr>
                <a:t>Скоро праздник</a:t>
              </a:r>
            </a:p>
            <a:p>
              <a:pPr algn="ctr"/>
              <a:r>
                <a:rPr lang="ru-RU" sz="4800" b="1" cap="none" spc="0" dirty="0" smtClean="0">
                  <a:ln w="11430"/>
                  <a:solidFill>
                    <a:srgbClr val="00B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 Black" pitchFamily="34" charset="0"/>
                </a:rPr>
                <a:t>27 сентября</a:t>
              </a:r>
              <a:endParaRPr lang="ru-RU" sz="4800" b="1" cap="none" spc="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7124" y="1763688"/>
              <a:ext cx="6027611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4400" b="1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 Black" pitchFamily="34" charset="0"/>
                </a:rPr>
                <a:t>День Воспитателя</a:t>
              </a:r>
              <a:endParaRPr lang="ru-RU" sz="4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pic>
          <p:nvPicPr>
            <p:cNvPr id="1026" name="Picture 2" descr="Картинка 9 из 11779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6024" y="2483768"/>
              <a:ext cx="6381328" cy="646280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2008" y="179512"/>
            <a:ext cx="6597352" cy="6768752"/>
            <a:chOff x="-3627784" y="827584"/>
            <a:chExt cx="5688632" cy="5184576"/>
          </a:xfrm>
        </p:grpSpPr>
        <p:pic>
          <p:nvPicPr>
            <p:cNvPr id="14338" name="Picture 2" descr="Картинка 24 из 13382"/>
            <p:cNvPicPr>
              <a:picLocks noChangeAspect="1" noChangeArrowheads="1"/>
            </p:cNvPicPr>
            <p:nvPr/>
          </p:nvPicPr>
          <p:blipFill>
            <a:blip r:embed="rId2" cstate="print"/>
            <a:srcRect r="137" b="-2857"/>
            <a:stretch>
              <a:fillRect/>
            </a:stretch>
          </p:blipFill>
          <p:spPr bwMode="auto">
            <a:xfrm>
              <a:off x="-3627784" y="827584"/>
              <a:ext cx="5688632" cy="5184576"/>
            </a:xfrm>
            <a:prstGeom prst="rect">
              <a:avLst/>
            </a:prstGeom>
            <a:noFill/>
          </p:spPr>
        </p:pic>
        <p:pic>
          <p:nvPicPr>
            <p:cNvPr id="14340" name="Picture 4" descr="Картинка 143 из 1338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 l="22411" t="19594" r="23529" b="47750"/>
            <a:stretch>
              <a:fillRect/>
            </a:stretch>
          </p:blipFill>
          <p:spPr bwMode="auto">
            <a:xfrm>
              <a:off x="-1323528" y="1691680"/>
              <a:ext cx="1323528" cy="21602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40768" y="7452320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Я люблю свой детский сад!</a:t>
            </a:r>
            <a:b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В нем полным-полно ребят!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Раз, два, три, четыре, пять – 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Жаль, что всех не сосчитать!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5369" name="Picture 9" descr="Картинка 3 из 78780"/>
          <p:cNvPicPr>
            <a:picLocks noChangeAspect="1" noChangeArrowheads="1"/>
          </p:cNvPicPr>
          <p:nvPr/>
        </p:nvPicPr>
        <p:blipFill>
          <a:blip r:embed="rId2" cstate="print"/>
          <a:srcRect b="6153"/>
          <a:stretch>
            <a:fillRect/>
          </a:stretch>
        </p:blipFill>
        <p:spPr bwMode="auto">
          <a:xfrm>
            <a:off x="548680" y="0"/>
            <a:ext cx="5856195" cy="7488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12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Admin</cp:lastModifiedBy>
  <cp:revision>13</cp:revision>
  <dcterms:created xsi:type="dcterms:W3CDTF">2012-09-05T05:57:33Z</dcterms:created>
  <dcterms:modified xsi:type="dcterms:W3CDTF">2012-11-16T18:20:48Z</dcterms:modified>
</cp:coreProperties>
</file>