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D5BE-55AC-4A6F-82BD-28838FA2470B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A9E0-51D5-4E26-BC7E-4997A9CF3B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D5BE-55AC-4A6F-82BD-28838FA2470B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A9E0-51D5-4E26-BC7E-4997A9CF3B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D5BE-55AC-4A6F-82BD-28838FA2470B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A9E0-51D5-4E26-BC7E-4997A9CF3B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D5BE-55AC-4A6F-82BD-28838FA2470B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A9E0-51D5-4E26-BC7E-4997A9CF3B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D5BE-55AC-4A6F-82BD-28838FA2470B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A9E0-51D5-4E26-BC7E-4997A9CF3B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D5BE-55AC-4A6F-82BD-28838FA2470B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A9E0-51D5-4E26-BC7E-4997A9CF3B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D5BE-55AC-4A6F-82BD-28838FA2470B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A9E0-51D5-4E26-BC7E-4997A9CF3B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D5BE-55AC-4A6F-82BD-28838FA2470B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A9E0-51D5-4E26-BC7E-4997A9CF3B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D5BE-55AC-4A6F-82BD-28838FA2470B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A9E0-51D5-4E26-BC7E-4997A9CF3B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D5BE-55AC-4A6F-82BD-28838FA2470B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A9E0-51D5-4E26-BC7E-4997A9CF3B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D5BE-55AC-4A6F-82BD-28838FA2470B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4A9E0-51D5-4E26-BC7E-4997A9CF3B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BD5BE-55AC-4A6F-82BD-28838FA2470B}" type="datetimeFigureOut">
              <a:rPr lang="ru-RU" smtClean="0"/>
              <a:t>21.04.2011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4A9E0-51D5-4E26-BC7E-4997A9CF3B0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000232" y="214290"/>
            <a:ext cx="4929222" cy="200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428604"/>
            <a:ext cx="192882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кругленный прямоугольник 5"/>
          <p:cNvSpPr/>
          <p:nvPr/>
        </p:nvSpPr>
        <p:spPr>
          <a:xfrm>
            <a:off x="1928794" y="2357430"/>
            <a:ext cx="4929222" cy="200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571744"/>
            <a:ext cx="185738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Скругленный прямоугольник 7"/>
          <p:cNvSpPr/>
          <p:nvPr/>
        </p:nvSpPr>
        <p:spPr>
          <a:xfrm>
            <a:off x="1928794" y="4572008"/>
            <a:ext cx="4857784" cy="200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4714884"/>
            <a:ext cx="185738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214942" y="428604"/>
            <a:ext cx="10001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chemeClr val="bg1"/>
                </a:solidFill>
              </a:rPr>
              <a:t>6</a:t>
            </a:r>
            <a:endParaRPr lang="ru-RU" sz="9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57818" y="2643182"/>
            <a:ext cx="6429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chemeClr val="bg1"/>
                </a:solidFill>
              </a:rPr>
              <a:t>8</a:t>
            </a:r>
            <a:endParaRPr lang="ru-RU" sz="9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57818" y="4714884"/>
            <a:ext cx="10001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chemeClr val="bg1"/>
                </a:solidFill>
              </a:rPr>
              <a:t>4</a:t>
            </a:r>
            <a:endParaRPr lang="ru-RU" sz="9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Glamyr</dc:creator>
  <cp:lastModifiedBy>Glamyr</cp:lastModifiedBy>
  <cp:revision>1</cp:revision>
  <dcterms:created xsi:type="dcterms:W3CDTF">2011-04-21T17:10:49Z</dcterms:created>
  <dcterms:modified xsi:type="dcterms:W3CDTF">2011-04-21T17:12:11Z</dcterms:modified>
</cp:coreProperties>
</file>