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FCA5-81D1-4660-B707-4CD51EA68E53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E20F-F789-4DD0-86A6-7BE2B337AF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jpeg"/><Relationship Id="rId7" Type="http://schemas.openxmlformats.org/officeDocument/2006/relationships/image" Target="../media/image3.gif"/><Relationship Id="rId2" Type="http://schemas.openxmlformats.org/officeDocument/2006/relationships/hyperlink" Target="http://games.magweb.ru/img/time_machine/big/5e440a005938edec1e04b830ced561cb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mayli.ru/smile/nlo-219.html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www.smayli.ru/smile/nlo-222.html" TargetMode="External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Картинка 11 из 5670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42" name="Picture 6" descr="Анимашки НЛО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142984"/>
            <a:ext cx="5286412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Анимашки НЛО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571480"/>
            <a:ext cx="292895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78579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1643050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714356"/>
            <a:ext cx="301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86050" y="0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86710" y="4071942"/>
            <a:ext cx="1016005" cy="101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2071670" cy="2428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1142984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222" y="0"/>
            <a:ext cx="1571612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17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4516444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18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542926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19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2571744"/>
            <a:ext cx="1444633" cy="144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0" descr="star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48" y="4500570"/>
            <a:ext cx="1301757" cy="130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2" descr="http://fantasyflash.ru/anime/star/image/star5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4810" y="1857364"/>
            <a:ext cx="1143008" cy="1011125"/>
          </a:xfrm>
          <a:prstGeom prst="rect">
            <a:avLst/>
          </a:prstGeom>
          <a:noFill/>
        </p:spPr>
      </p:pic>
      <p:pic>
        <p:nvPicPr>
          <p:cNvPr id="14360" name="Picture 24" descr="http://fantasyflash.ru/anime/star/image/star5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00231" y="357166"/>
            <a:ext cx="1292093" cy="1143008"/>
          </a:xfrm>
          <a:prstGeom prst="rect">
            <a:avLst/>
          </a:prstGeom>
          <a:noFill/>
        </p:spPr>
      </p:pic>
      <p:pic>
        <p:nvPicPr>
          <p:cNvPr id="14362" name="Picture 26" descr="http://fantasyflash.ru/anime/star/image/star5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5" y="3286124"/>
            <a:ext cx="1292093" cy="1143008"/>
          </a:xfrm>
          <a:prstGeom prst="rect">
            <a:avLst/>
          </a:prstGeom>
          <a:noFill/>
        </p:spPr>
      </p:pic>
      <p:pic>
        <p:nvPicPr>
          <p:cNvPr id="14364" name="Picture 28" descr="http://fantasyflash.ru/anime/star/image/star5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49" y="4714884"/>
            <a:ext cx="1211337" cy="1071570"/>
          </a:xfrm>
          <a:prstGeom prst="rect">
            <a:avLst/>
          </a:prstGeom>
          <a:noFill/>
        </p:spPr>
      </p:pic>
      <p:pic>
        <p:nvPicPr>
          <p:cNvPr id="14366" name="Picture 30" descr="http://fantasyflash.ru/anime/star/image/star5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29585" y="357166"/>
            <a:ext cx="1453605" cy="1285884"/>
          </a:xfrm>
          <a:prstGeom prst="rect">
            <a:avLst/>
          </a:prstGeom>
          <a:noFill/>
        </p:spPr>
      </p:pic>
      <p:pic>
        <p:nvPicPr>
          <p:cNvPr id="14368" name="Picture 32" descr="http://fantasyflash.ru/anime/star/image/star5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86314" y="714356"/>
            <a:ext cx="495300" cy="438151"/>
          </a:xfrm>
          <a:prstGeom prst="rect">
            <a:avLst/>
          </a:prstGeom>
          <a:noFill/>
        </p:spPr>
      </p:pic>
      <p:pic>
        <p:nvPicPr>
          <p:cNvPr id="14370" name="Picture 34" descr="http://fantasyflash.ru/anime/star/image/star5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49439" y="5715016"/>
            <a:ext cx="818323" cy="723903"/>
          </a:xfrm>
          <a:prstGeom prst="rect">
            <a:avLst/>
          </a:prstGeom>
          <a:noFill/>
        </p:spPr>
      </p:pic>
      <p:pic>
        <p:nvPicPr>
          <p:cNvPr id="14372" name="Picture 36" descr="http://fantasyflash.ru/anime/star/image/star54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4" y="5786454"/>
            <a:ext cx="726802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Glamyr</dc:creator>
  <cp:lastModifiedBy>Glamyr</cp:lastModifiedBy>
  <cp:revision>6</cp:revision>
  <dcterms:created xsi:type="dcterms:W3CDTF">2011-04-21T17:25:30Z</dcterms:created>
  <dcterms:modified xsi:type="dcterms:W3CDTF">2011-04-21T17:59:03Z</dcterms:modified>
</cp:coreProperties>
</file>