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2435-6450-4969-A52E-A40F1F280EC2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6373-F63E-4B05-BFD8-F824DA94C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2435-6450-4969-A52E-A40F1F280EC2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6373-F63E-4B05-BFD8-F824DA94C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2435-6450-4969-A52E-A40F1F280EC2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6373-F63E-4B05-BFD8-F824DA94C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2435-6450-4969-A52E-A40F1F280EC2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6373-F63E-4B05-BFD8-F824DA94C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2435-6450-4969-A52E-A40F1F280EC2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6373-F63E-4B05-BFD8-F824DA94C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2435-6450-4969-A52E-A40F1F280EC2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6373-F63E-4B05-BFD8-F824DA94C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2435-6450-4969-A52E-A40F1F280EC2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6373-F63E-4B05-BFD8-F824DA94C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2435-6450-4969-A52E-A40F1F280EC2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6373-F63E-4B05-BFD8-F824DA94C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2435-6450-4969-A52E-A40F1F280EC2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6373-F63E-4B05-BFD8-F824DA94C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2435-6450-4969-A52E-A40F1F280EC2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6373-F63E-4B05-BFD8-F824DA94C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2435-6450-4969-A52E-A40F1F280EC2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6373-F63E-4B05-BFD8-F824DA94C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52435-6450-4969-A52E-A40F1F280EC2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86373-F63E-4B05-BFD8-F824DA94C90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У космонавта в открытом космосе запутался страховочный трос. Помоги ему распутать его.</a:t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 </a:t>
            </a:r>
            <a:endParaRPr kumimoji="0" lang="ru-RU" sz="34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pic>
        <p:nvPicPr>
          <p:cNvPr id="5" name="Picture 2" descr="Космонавт на орбит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Glamyr</dc:creator>
  <cp:lastModifiedBy>Glamyr</cp:lastModifiedBy>
  <cp:revision>1</cp:revision>
  <dcterms:created xsi:type="dcterms:W3CDTF">2011-04-21T17:14:10Z</dcterms:created>
  <dcterms:modified xsi:type="dcterms:W3CDTF">2011-04-21T17:14:29Z</dcterms:modified>
</cp:coreProperties>
</file>