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19947-7259-4DC3-95B1-361F3D825617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15F8-FF2A-428C-A360-1392F24E72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CA4K940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1785950" cy="1571636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iCA3K05W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285992"/>
            <a:ext cx="1500198" cy="142876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iCA8HTAM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428604"/>
            <a:ext cx="1571637" cy="1500198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iCAF7TOK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428604"/>
            <a:ext cx="1571636" cy="140970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iCAZRQ5L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2357430"/>
            <a:ext cx="1000132" cy="142875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9" name="Рисунок 8" descr="iCAKVX7PZ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6314" y="428604"/>
            <a:ext cx="1571636" cy="142876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" name="Рисунок 9" descr="iCAIDW6I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0298" y="2285992"/>
            <a:ext cx="1357322" cy="142875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1" name="Рисунок 10" descr="iCASRA28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9388" y="2285992"/>
            <a:ext cx="1428760" cy="142876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2" name="Picture 2" descr="http://im8-tub.yandex.net/i?id=173709165-18-2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282" y="5214950"/>
            <a:ext cx="1500198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8148 C 0.01476 0.08473 0.02309 0.0882 0.03351 0.09005 C 0.04288 0.09653 0.05208 0.1007 0.0625 0.10301 C 0.08594 0.11829 0.10799 0.1125 0.13507 0.11366 C 0.1849 0.14676 0.37153 0.12084 0.47378 0.12454 C 0.51823 0.12616 0.56302 0.12732 0.60764 0.12871 C 0.61979 0.13218 0.63021 0.13889 0.64167 0.14375 C 0.6467 0.1507 0.65052 0.15093 0.65451 0.1588 C 0.65851 0.1919 0.66788 0.25949 0.63194 0.25996 C 0.41371 0.26204 0.19531 0.26135 -0.02292 0.26204 C -0.03368 0.26713 -0.03351 0.27709 -0.0375 0.29005 C -0.03698 0.30371 -0.03802 0.3176 -0.03576 0.33102 C -0.03507 0.33496 -0.03108 0.33635 -0.02934 0.33959 C -0.02448 0.34815 -0.02153 0.36297 -0.01493 0.36968 C -0.0026 0.38218 0.01319 0.39653 0.02865 0.39977 C 0.04896 0.4132 0.07066 0.41736 0.09167 0.42778 C 0.19913 0.48102 0.26424 0.45232 0.4092 0.45348 C 0.43403 0.45417 0.45885 0.45371 0.48351 0.45556 C 0.4901 0.45602 0.49635 0.46042 0.50295 0.46204 C 0.50799 0.46343 0.51892 0.46644 0.51892 0.46667 C 0.5276 0.47199 0.53715 0.47084 0.54635 0.475 C 0.55781 0.4801 0.56875 0.48727 0.58038 0.49213 C 0.58889 0.50023 0.60035 0.5044 0.61094 0.50718 C 0.63472 0.52014 0.60382 0.50232 0.62552 0.51806 C 0.63819 0.52732 0.64635 0.53218 0.65451 0.54815 C 0.66198 0.57894 0.62986 0.59074 0.61424 0.59769 C 0.60365 0.60232 0.60694 0.60116 0.59809 0.60394 C 0.45799 0.69746 0.27778 0.63426 0.13507 0.63426 " pathEditMode="relative" rAng="0" ptsTypes="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95 0.11064 C -0.02638 0.12777 -0.02552 0.12314 -0.0335 0.13657 C -0.03542 0.13981 -0.03923 0.15162 -0.04322 0.1537 C -0.04723 0.15578 -0.05173 0.15532 -0.05608 0.15602 C -0.17744 0.2081 -0.31494 0.11666 -0.43681 0.16875 C -0.44237 0.17361 -0.44497 0.17986 -0.44966 0.18611 C -0.4507 0.18958 -0.45191 0.19305 -0.45296 0.19676 C -0.45417 0.20092 -0.45608 0.20972 -0.45608 0.20972 C -0.45556 0.22199 -0.45678 0.23449 -0.45452 0.24629 C -0.45278 0.25532 -0.43646 0.25787 -0.43195 0.25902 C -0.40504 0.2662 -0.38039 0.2831 -0.35296 0.28703 C -0.29115 0.3081 -0.14775 0.29537 -0.12553 0.2956 C -0.06511 0.30648 -0.12935 0.2956 0.02778 0.3 C 0.03178 0.3 0.04132 0.30347 0.04549 0.30439 C 0.05191 0.30602 0.06476 0.30856 0.06476 0.30856 C 0.08872 0.32199 0.07726 0.31852 0.09862 0.32152 C 0.11112 0.3287 0.12379 0.33564 0.13733 0.33865 C 0.1441 0.3449 0.14757 0.34097 0.15035 0.35162 C 0.14566 0.37314 0.13994 0.39305 0.13421 0.41389 C 0.12865 0.43449 0.12865 0.44282 0.11164 0.44838 C 0.07726 0.44699 0.04271 0.44583 0.00834 0.44398 C -0.02013 0.44236 -0.0474 0.42731 -0.07552 0.42268 C -0.10625 0.40717 -0.06632 0.42546 -0.10938 0.41389 C -0.13299 0.4074 -0.15469 0.39259 -0.17865 0.38819 C -0.24063 0.37685 -0.1908 0.38657 -0.22865 0.37731 C -0.23785 0.375 -0.25608 0.37106 -0.25608 0.37106 C -0.26719 0.36597 -0.27657 0.36412 -0.28837 0.36227 C -0.30608 0.36296 -0.32396 0.3625 -0.34167 0.36458 C -0.34757 0.36527 -0.34966 0.38611 -0.34966 0.38611 C -0.34688 0.43194 -0.35244 0.39814 -0.34323 0.42037 C -0.33681 0.43588 -0.34428 0.42777 -0.33525 0.43541 C -0.32882 0.45185 -0.31511 0.45856 -0.30296 0.46551 C -0.29098 0.47245 -0.27952 0.48102 -0.26737 0.48703 C -0.25365 0.49398 -0.23941 0.49977 -0.22553 0.50648 C -0.21598 0.51111 -0.20955 0.51458 -0.19966 0.51713 C -0.18855 0.52708 -0.20261 0.51574 -0.18525 0.52361 C -0.18334 0.52453 -0.18212 0.52708 -0.18039 0.52801 C -0.17066 0.53356 -0.15955 0.53518 -0.14966 0.54097 C -0.1474 0.54236 -0.14549 0.54421 -0.14323 0.54514 C -0.13803 0.54722 -0.12709 0.54953 -0.12709 0.54953 C -0.11928 0.55463 -0.11129 0.5574 -0.10296 0.56018 C -0.09428 0.56805 -0.10226 0.56203 -0.09011 0.56666 C -0.079 0.57083 -0.06874 0.57708 -0.05782 0.58171 C -0.04202 0.59606 -0.0427 0.63981 -0.06267 0.64838 C -0.08368 0.64652 -0.09913 0.64328 -0.12066 0.64189 C -0.12622 0.63958 -0.12674 0.64143 -0.12396 0.63773 " pathEditMode="relative" ptsTypes="fffffffffffffffffffffffffffffffffffffffffffff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2 0.08264 C 0.02066 0.08866 0.0092 0.09907 -0.00417 0.10532 C -0.01198 0.11296 -0.03125 0.11666 -0.03125 0.1169 C -0.1217 0.18264 -0.23438 0.13102 -0.33611 0.13241 C -0.34549 0.14653 -0.34931 0.16828 -0.35174 0.18703 C -0.35139 0.20463 -0.35174 0.22222 -0.35035 0.23958 C -0.35018 0.24236 -0.34809 0.24398 -0.34722 0.24653 C -0.34358 0.25671 -0.34809 0.25162 -0.34063 0.26227 C -0.33646 0.26875 -0.33038 0.26852 -0.32483 0.27153 C -0.31493 0.27685 -0.30504 0.28217 -0.29445 0.28518 C -0.25868 0.31805 -0.20955 0.29352 -0.16684 0.29421 C -0.15417 0.29722 -0.14358 0.30324 -0.13177 0.31018 C -0.12969 0.31319 -0.12778 0.31643 -0.12535 0.31921 C -0.12344 0.32129 -0.12084 0.32176 -0.1191 0.32384 C -0.11754 0.32569 -0.11719 0.3287 -0.1158 0.33078 C -0.11389 0.33333 -0.11129 0.33518 -0.10938 0.3375 C -0.10538 0.34282 -0.09827 0.35347 -0.09827 0.3537 C -0.09427 0.3706 -0.09983 0.34884 -0.09341 0.3669 C -0.08906 0.37986 -0.08577 0.39467 -0.08229 0.4081 C -0.08281 0.44074 -0.08195 0.47338 -0.08403 0.50602 C -0.0842 0.50903 -0.0875 0.51041 -0.08889 0.51273 C -0.09775 0.52916 -0.09601 0.53148 -0.10781 0.54236 C -0.10938 0.54398 -0.11111 0.54537 -0.11268 0.54676 C -0.11424 0.54838 -0.11597 0.55 -0.11754 0.55162 C -0.1191 0.55301 -0.12222 0.55602 -0.12222 0.55625 C -0.13056 0.57384 -0.12587 0.56782 -0.1382 0.5743 C -0.13976 0.57662 -0.14115 0.57916 -0.14288 0.58125 C -0.14445 0.58287 -0.14705 0.5831 -0.14775 0.58565 C -0.15209 0.60416 -0.14531 0.60972 -0.15573 0.61991 C -0.15886 0.62616 -0.16997 0.65185 -0.17813 0.64028 " pathEditMode="relative" rAng="0" ptsTypes="fffffffffffffffffffffffffffff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10648 C 0.0809 0.13102 0.22778 0.11505 0.23715 0.11528 C 0.254 0.11829 0.27275 0.12454 0.28715 0.13681 C 0.30712 0.1537 0.2849 0.13889 0.30174 0.14954 C 0.31667 0.16944 0.30938 0.18704 0.29688 0.20556 C 0.27778 0.2338 0.24479 0.24699 0.21788 0.25278 C 0.1467 0.30023 0.05834 0.27292 -0.01927 0.25278 C -0.02951 0.24398 -0.04132 0.24167 -0.05312 0.23981 C -0.06215 0.23588 -0.07135 0.23218 -0.08055 0.22917 C -0.08975 0.22292 -0.09392 0.22245 -0.10486 0.2206 C -0.11892 0.20926 -0.13594 0.20579 -0.15156 0.19907 C -0.1651 0.18681 -0.18559 0.18102 -0.20156 0.17755 C -0.21215 0.16806 -0.22639 0.1669 -0.23871 0.1625 C -0.25312 0.15718 -0.26562 0.14861 -0.28055 0.14537 C -0.29496 0.13843 -0.27014 0.14977 -0.30312 0.14097 C -0.30816 0.13958 -0.31285 0.13657 -0.31771 0.13449 C -0.31927 0.1338 -0.32257 0.13241 -0.32257 0.13241 C -0.40955 0.13449 -0.3941 0.10718 -0.42083 0.15602 C -0.421 0.15671 -0.42413 0.16806 -0.42413 0.16898 C -0.42413 0.18264 -0.42344 0.1963 -0.42257 0.20972 C -0.42222 0.21574 -0.4158 0.22616 -0.41441 0.22917 C -0.4026 0.25324 -0.37864 0.2669 -0.35798 0.27222 C -0.34705 0.27778 -0.34618 0.28056 -0.33385 0.28287 C -0.32482 0.28704 -0.31562 0.29051 -0.30642 0.29375 C -0.27222 0.32083 -0.20972 0.31921 -0.17569 0.31944 C -0.04566 0.3206 0.08455 0.32083 0.21459 0.32153 C 0.22986 0.32431 0.24479 0.3294 0.25972 0.33449 C 0.26302 0.33565 0.27101 0.33843 0.27101 0.33889 C 0.27257 0.34861 0.27101 0.35903 0.27101 0.36898 " pathEditMode="relative" ptsTypes="ffffffffffffffffffffffffffff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Glamyr</dc:creator>
  <cp:lastModifiedBy>Glamyr</cp:lastModifiedBy>
  <cp:revision>1</cp:revision>
  <dcterms:created xsi:type="dcterms:W3CDTF">2011-04-21T17:12:32Z</dcterms:created>
  <dcterms:modified xsi:type="dcterms:W3CDTF">2011-04-21T17:13:51Z</dcterms:modified>
</cp:coreProperties>
</file>