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A17"/>
    <a:srgbClr val="990033"/>
    <a:srgbClr val="990000"/>
    <a:srgbClr val="B20A0E"/>
    <a:srgbClr val="660066"/>
    <a:srgbClr val="660033"/>
    <a:srgbClr val="FFFF00"/>
    <a:srgbClr val="CC40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1DC375-7DD3-4AA9-8CE0-B6142FDD4DCA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B93ABC-832E-4625-A9FB-06F84F730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A2D23-CE87-4F1F-8A7C-64CA17F30951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E347-0FFF-4F41-99B0-2B42001B6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8E4F1-F6A0-41CF-86A0-B0FD262F6E18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6D349-1F50-4EBF-BC10-FFED9BB15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40DD-CBD8-4453-8456-3E3D0C5C7457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1A28-4438-433E-A0EA-423C177B6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E0229-A61A-4E41-B37D-2409517CF12E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C41A-94D7-431A-9CA0-1E60A5D54A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A6D0-2D75-4FC5-9E03-FD7F4D395858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319AC-DB48-4D83-A8DD-FE48EC443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1E5A-7C14-4F23-992A-E4C866A2A143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CEAF-09EB-4EA6-B4F8-DB81C146E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712F-0D63-4F7E-A92F-40BEB5BDBBBC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D23A6-E779-4DE6-9C88-695A03BD7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34E9D-5059-4348-95F1-E741B02BF759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FB6B0-586F-412A-B837-38CCB3F46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BC28-4113-4298-B5E5-E8E9942C32E7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7E9B4-E4E2-401A-AB58-2BF85C053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B9DAE-F4FC-4D35-9799-C60E93F639B0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9DAD2-444C-465B-8E91-4B98FD02A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13ACD6-2343-40FD-9CB7-07E13CE848DF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11CE14-B565-4A75-B2AC-305370DAF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http://99px.ru/sstorage/56/2011/04/image_562104111907486995753_t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196752"/>
            <a:ext cx="208915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8" descr="http://paintingart.ru/joomgallery/originals/___3/__4/___37/_20111012_11373956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284985"/>
            <a:ext cx="223227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20" descr="http://im5-tub-ru.yandex.net/i?id=437517840-4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085184"/>
            <a:ext cx="2017713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углом 11"/>
          <p:cNvSpPr/>
          <p:nvPr/>
        </p:nvSpPr>
        <p:spPr>
          <a:xfrm rot="5400000">
            <a:off x="6624228" y="1232756"/>
            <a:ext cx="1152128" cy="1656185"/>
          </a:xfrm>
          <a:prstGeom prst="bentArrow">
            <a:avLst>
              <a:gd name="adj1" fmla="val 12497"/>
              <a:gd name="adj2" fmla="val 19921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1960" y="764704"/>
            <a:ext cx="203222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Топкое болото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99182" y="2780928"/>
            <a:ext cx="214481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Грозные скалы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03848" y="4509120"/>
            <a:ext cx="241585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Одинокий остров</a:t>
            </a:r>
          </a:p>
        </p:txBody>
      </p:sp>
      <p:pic>
        <p:nvPicPr>
          <p:cNvPr id="2057" name="Picture 2" descr="http://im2-tub-ru.yandex.net/i?id=312293071-0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1" y="1196752"/>
            <a:ext cx="1224136" cy="101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углом 18"/>
          <p:cNvSpPr/>
          <p:nvPr/>
        </p:nvSpPr>
        <p:spPr>
          <a:xfrm rot="16200000">
            <a:off x="1871713" y="4761135"/>
            <a:ext cx="1008112" cy="1800225"/>
          </a:xfrm>
          <a:prstGeom prst="bentArrow">
            <a:avLst>
              <a:gd name="adj1" fmla="val 12497"/>
              <a:gd name="adj2" fmla="val 19921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7624" y="0"/>
            <a:ext cx="676875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КАРТА </a:t>
            </a:r>
            <a:r>
              <a:rPr lang="ru-RU" sz="32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поиска дружбы</a:t>
            </a:r>
            <a:endParaRPr lang="ru-RU" sz="32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21" name="Стрелка углом 20"/>
          <p:cNvSpPr/>
          <p:nvPr/>
        </p:nvSpPr>
        <p:spPr>
          <a:xfrm flipH="1" flipV="1">
            <a:off x="5652120" y="5085184"/>
            <a:ext cx="1684337" cy="1151954"/>
          </a:xfrm>
          <a:prstGeom prst="bentArrow">
            <a:avLst>
              <a:gd name="adj1" fmla="val 12497"/>
              <a:gd name="adj2" fmla="val 19921"/>
              <a:gd name="adj3" fmla="val 25000"/>
              <a:gd name="adj4" fmla="val 739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536" y="2708920"/>
            <a:ext cx="261456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Площадь изучения</a:t>
            </a:r>
          </a:p>
          <a:p>
            <a:pPr algn="ctr"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дружбы</a:t>
            </a:r>
          </a:p>
        </p:txBody>
      </p:sp>
      <p:pic>
        <p:nvPicPr>
          <p:cNvPr id="2062" name="Picture 2" descr="http://im2-tub-ru.yandex.net/i?id=256021230-5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3454741"/>
            <a:ext cx="1800101" cy="141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трелка вниз 22"/>
          <p:cNvSpPr/>
          <p:nvPr/>
        </p:nvSpPr>
        <p:spPr>
          <a:xfrm rot="16200000">
            <a:off x="3131967" y="980603"/>
            <a:ext cx="359792" cy="1368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4" name="Picture 2" descr="http://www.ukrboard.com.ua/imgs/board/3/890013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5928452"/>
            <a:ext cx="1475656" cy="929548"/>
          </a:xfrm>
          <a:prstGeom prst="rect">
            <a:avLst/>
          </a:prstGeom>
          <a:noFill/>
        </p:spPr>
      </p:pic>
      <p:pic>
        <p:nvPicPr>
          <p:cNvPr id="25" name="Picture 4" descr="http://www.knssochi.ru/linkpics/14288Bi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72400" y="404664"/>
            <a:ext cx="971600" cy="971600"/>
          </a:xfrm>
          <a:prstGeom prst="rect">
            <a:avLst/>
          </a:prstGeom>
          <a:noFill/>
        </p:spPr>
      </p:pic>
      <p:pic>
        <p:nvPicPr>
          <p:cNvPr id="26" name="Picture 6" descr="http://tvshop.by/pics/items/Risunok13_p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404664"/>
            <a:ext cx="936104" cy="936104"/>
          </a:xfrm>
          <a:prstGeom prst="rect">
            <a:avLst/>
          </a:prstGeom>
          <a:noFill/>
        </p:spPr>
      </p:pic>
      <p:pic>
        <p:nvPicPr>
          <p:cNvPr id="27" name="Picture 12" descr="http://e.eka-mama.ru/upload/forum/upload/2f0/2f03e762b79a08039d61ba365c70f23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967282"/>
            <a:ext cx="1187624" cy="890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pt0000005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Segoe Script</vt:lpstr>
      <vt:lpstr>Segoe UI</vt:lpstr>
      <vt:lpstr>Calibri</vt:lpstr>
      <vt:lpstr>Ppt0000005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dc:description>Шаблон оформления к 8 Марта</dc:description>
  <cp:lastModifiedBy/>
  <cp:revision>3</cp:revision>
  <dcterms:created xsi:type="dcterms:W3CDTF">2010-05-28T07:33:06Z</dcterms:created>
  <dcterms:modified xsi:type="dcterms:W3CDTF">2013-12-18T08:30:45Z</dcterms:modified>
  <cp:category>Шаблон оформления к 8 Марта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TC103516771049</vt:lpwstr>
  </property>
</Properties>
</file>