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7" r:id="rId3"/>
    <p:sldId id="257" r:id="rId4"/>
    <p:sldId id="268" r:id="rId5"/>
    <p:sldId id="266" r:id="rId6"/>
    <p:sldId id="270" r:id="rId7"/>
    <p:sldId id="259" r:id="rId8"/>
    <p:sldId id="27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B4A6-07CC-440B-8452-970749AC6236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E967-173B-4D6C-B46B-0C06D9741D6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B4A6-07CC-440B-8452-970749AC6236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E967-173B-4D6C-B46B-0C06D9741D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B4A6-07CC-440B-8452-970749AC6236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E967-173B-4D6C-B46B-0C06D9741D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B4A6-07CC-440B-8452-970749AC6236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E967-173B-4D6C-B46B-0C06D9741D6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B4A6-07CC-440B-8452-970749AC6236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E967-173B-4D6C-B46B-0C06D9741D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B4A6-07CC-440B-8452-970749AC6236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E967-173B-4D6C-B46B-0C06D9741D6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B4A6-07CC-440B-8452-970749AC6236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E967-173B-4D6C-B46B-0C06D9741D6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B4A6-07CC-440B-8452-970749AC6236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E967-173B-4D6C-B46B-0C06D9741D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B4A6-07CC-440B-8452-970749AC6236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E967-173B-4D6C-B46B-0C06D9741D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B4A6-07CC-440B-8452-970749AC6236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E967-173B-4D6C-B46B-0C06D9741D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B4A6-07CC-440B-8452-970749AC6236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E967-173B-4D6C-B46B-0C06D9741D6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3EB4A6-07CC-440B-8452-970749AC6236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2DE967-173B-4D6C-B46B-0C06D9741D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3717032"/>
            <a:ext cx="5637010" cy="882119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  <a:cs typeface="Aharoni" pitchFamily="2" charset="-79"/>
              </a:rPr>
              <a:t>Игра - викторина</a:t>
            </a:r>
            <a:endParaRPr lang="ru-RU" sz="2400" dirty="0">
              <a:solidFill>
                <a:srgbClr val="00B05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628800"/>
            <a:ext cx="7920880" cy="187220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 мире басен 	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		 </a:t>
            </a:r>
            <a:r>
              <a:rPr lang="ru-RU" dirty="0" err="1" smtClean="0">
                <a:solidFill>
                  <a:srgbClr val="FF0000"/>
                </a:solidFill>
              </a:rPr>
              <a:t>И.А.Крылова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472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2133105"/>
            <a:ext cx="7314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1. Из какой басни взяты эти строки?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3212976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solidFill>
                  <a:srgbClr val="C00000"/>
                </a:solidFill>
              </a:rPr>
              <a:t>« А вы, друзья, как не садитесь. Всё в музыканты  не годитесь</a:t>
            </a:r>
            <a:r>
              <a:rPr lang="ru-RU" dirty="0" smtClean="0"/>
              <a:t>.»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36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92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348880"/>
            <a:ext cx="9087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2. Назовите название басни, где герой решил утолить жажду, но попал в беду.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78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30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0255" y="1844823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cs typeface="Aharoni" pitchFamily="2" charset="-79"/>
              </a:rPr>
              <a:t>3. Назовите басню, где герои решили сами перевести груз.</a:t>
            </a:r>
          </a:p>
          <a:p>
            <a:r>
              <a:rPr lang="ru-RU" sz="2400" dirty="0" smtClean="0">
                <a:solidFill>
                  <a:srgbClr val="C00000"/>
                </a:solidFill>
                <a:cs typeface="Aharoni" pitchFamily="2" charset="-79"/>
              </a:rPr>
              <a:t>Вспомните героев басни.</a:t>
            </a:r>
            <a:endParaRPr lang="ru-RU" sz="2400" dirty="0">
              <a:solidFill>
                <a:srgbClr val="C00000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343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315" y="-80187"/>
            <a:ext cx="9365315" cy="69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47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443" y="2126463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cs typeface="Aharoni" pitchFamily="2" charset="-79"/>
              </a:rPr>
              <a:t>4. Продукт из молока, которого лишилась героиня из басни Крылова?</a:t>
            </a:r>
          </a:p>
          <a:p>
            <a:r>
              <a:rPr lang="ru-RU" sz="2800" dirty="0">
                <a:solidFill>
                  <a:srgbClr val="7030A0"/>
                </a:solidFill>
                <a:cs typeface="Aharoni" pitchFamily="2" charset="-79"/>
              </a:rPr>
              <a:t>	</a:t>
            </a:r>
            <a:r>
              <a:rPr lang="ru-RU" sz="2800" dirty="0" smtClean="0">
                <a:solidFill>
                  <a:srgbClr val="7030A0"/>
                </a:solidFill>
                <a:cs typeface="Aharoni" pitchFamily="2" charset="-79"/>
              </a:rPr>
              <a:t>Назовите  героиню и название басни.</a:t>
            </a:r>
          </a:p>
        </p:txBody>
      </p:sp>
    </p:spTree>
    <p:extLst>
      <p:ext uri="{BB962C8B-B14F-4D97-AF65-F5344CB8AC3E}">
        <p14:creationId xmlns:p14="http://schemas.microsoft.com/office/powerpoint/2010/main" val="297022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174</TotalTime>
  <Words>77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В мире басен      И.А.Крылова.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ОЛЕГ</cp:lastModifiedBy>
  <cp:revision>18</cp:revision>
  <dcterms:created xsi:type="dcterms:W3CDTF">2012-10-21T15:32:07Z</dcterms:created>
  <dcterms:modified xsi:type="dcterms:W3CDTF">2013-04-04T09:55:24Z</dcterms:modified>
</cp:coreProperties>
</file>