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6E5BD8-184A-4394-9ABA-F9177A95AE2B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618E79-C3BE-41AC-B973-EB5B0B3250A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Сюжетно-ролевая игра для средней группы</a:t>
            </a:r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: </a:t>
            </a:r>
            <a:r>
              <a:rPr lang="ru-RU" sz="4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+mn-lt"/>
              </a:rPr>
            </a:br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«</a:t>
            </a:r>
            <a:r>
              <a:rPr lang="ru-RU" sz="4000" dirty="0" smtClean="0">
                <a:solidFill>
                  <a:srgbClr val="0070C0"/>
                </a:solidFill>
                <a:latin typeface="+mn-lt"/>
              </a:rPr>
              <a:t>В магазин за подарками»</a:t>
            </a:r>
            <a:endParaRPr lang="ru-RU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03183809_3bf6c0a88d24073efc06ac44d060bf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357562"/>
            <a:ext cx="4123757" cy="2751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После того, как воспитатель «возьмет интервью» у всех детей, звучит объявление «Уважаемые покупатели, наш магазин закрывается. Благодарим за покупки и дарим вам новогодние сувениры.  Ждем вас снова в нашем магазине».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Дети выходят из магазина. Ширма закрывается. Воспитатель предлагает всем занять свои места. Роль водителя воспитатель может предложить другому мальчику. С песней дети «возвращаются» в детский сад.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latin typeface="+mn-lt"/>
              </a:rPr>
              <a:t>Цель:</a:t>
            </a:r>
            <a:endParaRPr lang="ru-RU" sz="5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Становление 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полоролевой социализации детей.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6876a71b1c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762" y="3000373"/>
            <a:ext cx="419787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Программное содержание:</a:t>
            </a:r>
            <a:endParaRPr 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     Продолжать знакомить детей с социальной действительностью, через закрепление представлений детей о профессиях: водителя, кондуктора, продавца.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    Обучать способам практического применения знаний в речевой, игровой, трудовой, коммуникативной деятельности.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 Формировать дифференцированные представления о нормах и правилах поведения между детьми.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     Закреплять правила поведения в общественных местах (транспорт, магазин).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5.     Воспитывать у детей уважение к труду взрослых. 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Оборудование: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Атрибуты для игры в магазин ( для мальчиков и девочек),  руль, сумка с билетами для кондуктора, касса,  ширма, микрофон.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b="1" dirty="0"/>
          </a:p>
        </p:txBody>
      </p:sp>
      <p:pic>
        <p:nvPicPr>
          <p:cNvPr id="4" name="Рисунок 3" descr="012A8DE7C6E44E9AB6BAEDFAAFFDEC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86058"/>
            <a:ext cx="1947854" cy="1800789"/>
          </a:xfrm>
          <a:prstGeom prst="rect">
            <a:avLst/>
          </a:prstGeom>
        </p:spPr>
      </p:pic>
      <p:pic>
        <p:nvPicPr>
          <p:cNvPr id="5" name="Рисунок 4" descr="minoblbil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143380"/>
            <a:ext cx="2268542" cy="1906993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2928934"/>
            <a:ext cx="3379018" cy="235745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latin typeface="+mn-lt"/>
              </a:rPr>
              <a:t>Ход игры:</a:t>
            </a:r>
            <a:endParaRPr lang="ru-RU" sz="5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Дети входят в зал.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Воспитатель. Здравствуйте, мои друзья!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                       Этой встрече рада 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                       До чего же, малыши,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                       Вы нарядны, хороши!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                       Посмотрю на ваши лица,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                       С кем хочу я подружиться.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Вы, наверное, очень любите праздники?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А какой праздник вы ждете (любите) больше всего?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Я тоже люблю Новый год, когда пахнет елкой и мандаринами.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Почему (за что) вы любите Новый год? Чем вам нравится этот праздник?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- Дедушка Мороз дарит вам подарки, все друг друга поздравляют и готовят подарки для родных и знакомых. Я тоже люблю получать подарки, ведь это так приятно, а еще мне нравится дарить подарки.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А вы любите дарить подарки?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А кому вы обычно делаете подарки?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Звучит объявление (магнитофон) «Внимание, внимание. В преддверии нового года в нашем городе открылся новый  магазин игрушек. Здесь вы можете приобрести  подарки для друзей и близких».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 Кстати ребята, давайте посетим новый магазин и купим подарки к Новому году  для своих родных и знакомых.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Ребята, а что мы возьмем с собой в магазин? (подвести к тому, что необходимо взять деньги, воспитатель раздает деньги (фантики).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А нам чем мы сможем доехать до магазина? (подводит к тому, что в нашем городе будет удобнее доехать на автобусе).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3781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Из-за ширмы появляется автобус)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- Кто будет водителем? (мальчик получает руль).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- А кто будет кондуктором? (вручает ребенку сумку с билетами).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 При посадке в автобус воспитатель напоминает правила поведения, мальчик пропускает девочку. Кондуктор обилечивает пассажиров.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Во время поездки дети поют знакомую песню.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При выходе из автобуса, воспитатель напоминает, что первыми выходят мальчики и подают руку девочкам. Воспитатель выясняет у детей правила поведения в магазине. 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Раскрывается  ширма (двери в магазин, звучит тихая праздничная музыка).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Оформление: мишура, огоньки. На стеллажах расставлены разнообразные игрушки.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Воспитатель. Ребята, проходите к витрине, рассмотрите игрушки.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Воспитатель. Я буду продавцом, а вы покупатели, занимайте очередь.</a:t>
            </a:r>
          </a:p>
          <a:p>
            <a:r>
              <a:rPr lang="ru-RU" sz="8000" dirty="0" smtClean="0">
                <a:solidFill>
                  <a:srgbClr val="002060"/>
                </a:solidFill>
              </a:rPr>
              <a:t>-Уважаемые покупатели, мы рады вас обслужить в нашем магазине. 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000" dirty="0" smtClean="0">
                <a:solidFill>
                  <a:srgbClr val="002060"/>
                </a:solidFill>
              </a:rPr>
              <a:t>- Вы уже что-то выбрали (обращается к первому ребенку), что вам предложить (показать)? Для кого вы выбираете подарок? (воспитатель предлагает разнообразный товар).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После обслуживания 2-3 человек, воспитатель меняется ролями с детьми.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Воспитатель: Ребята, я тоже хочу купить подарок для своей подруги, кто сможет меня подменить, пока я выбираю подарок?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Ребенок встает за прилавок и принимает роль продавца. Воспитатель встает в очередь: «Кто последний, я буду за вами».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Звучит объявление «Внимание! Покупатели, которые приобрели подарок, могут посетить наш игровой зал».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После того, как все купили подарки, воспитатель благодарит «продавца» за помощь и приглашает ребенка пройти  в игровой зал.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Воспитатель (надевает кепку, берет микрофон) подходит к детям  и представляется: «Здравствуйте, Озерское телевидение». </a:t>
            </a:r>
          </a:p>
          <a:p>
            <a:r>
              <a:rPr lang="ru-RU" sz="7000" dirty="0" smtClean="0">
                <a:solidFill>
                  <a:srgbClr val="002060"/>
                </a:solidFill>
              </a:rPr>
              <a:t>Воспитатель берет интервью у нескольких детей.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- Вам понравился наш магазин?  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Что вам понравилось больше всего?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Какое настроение у вас в преддверии праздника?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Кому вы подарите игрушку?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Какой подарок вы хотели бы получить на Новый год?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Можно поинтересоваться, что вы приобрели в нашем магазине? Для кого вы купили подарок?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204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Сюжетно-ролевая игра для средней группы:  «В магазин за подарками»</vt:lpstr>
      <vt:lpstr>Цель:</vt:lpstr>
      <vt:lpstr>Программное содержание:</vt:lpstr>
      <vt:lpstr>Оборудование:</vt:lpstr>
      <vt:lpstr>Ход игры: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 для средней группы:  «В магазин за подарками»</dc:title>
  <dc:creator>admin</dc:creator>
  <cp:lastModifiedBy>admin</cp:lastModifiedBy>
  <cp:revision>5</cp:revision>
  <dcterms:created xsi:type="dcterms:W3CDTF">2014-01-08T17:52:33Z</dcterms:created>
  <dcterms:modified xsi:type="dcterms:W3CDTF">2014-01-08T18:37:03Z</dcterms:modified>
</cp:coreProperties>
</file>