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418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60419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420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421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60422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60423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424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425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426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427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428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429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430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431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432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433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434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435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60436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437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438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439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440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441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442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443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444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0445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0446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60447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60448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449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450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451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452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60453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0454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0455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0456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0457" name="Rectangle 41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C6B39E64-C213-4CD6-876D-ACF61AE5D3A9}" type="datetimeFigureOut">
              <a:rPr lang="ru-RU"/>
              <a:pPr/>
              <a:t>04.12.2013</a:t>
            </a:fld>
            <a:endParaRPr lang="ru-RU"/>
          </a:p>
        </p:txBody>
      </p:sp>
      <p:sp>
        <p:nvSpPr>
          <p:cNvPr id="60458" name="Rectangle 42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0459" name="Rectangle 4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2CE2B8F7-D4E6-4F4B-B070-94D44BB4015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7B7B73-76D3-4435-832A-081F7AAB545A}" type="datetimeFigureOut">
              <a:rPr lang="ru-RU"/>
              <a:pPr/>
              <a:t>04.12.2013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992FE2-5CA8-4432-9531-055D84D08A1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D47830-E4E8-49C6-A168-063BCD9B37AE}" type="datetimeFigureOut">
              <a:rPr lang="ru-RU"/>
              <a:pPr/>
              <a:t>04.12.2013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2AEB85-4B68-4123-94F1-68A83D48441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35F43C9-0DF3-44B1-BE04-5109C117A663}" type="datetimeFigureOut">
              <a:rPr lang="ru-RU"/>
              <a:pPr/>
              <a:t>04.12.2013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BB081-948B-4941-AB4A-E020A1A83CF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04FBBD9-9869-49D7-BC86-42BDA04A91CB}" type="datetimeFigureOut">
              <a:rPr lang="ru-RU"/>
              <a:pPr/>
              <a:t>04.12.2013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7CC8C5-80B4-4C02-ACC9-C7A630AB4A4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DACCB73-B019-4E6D-B694-3D7A335D10C3}" type="datetimeFigureOut">
              <a:rPr lang="ru-RU"/>
              <a:pPr/>
              <a:t>04.12.2013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5B63B6-984B-4C64-9C8B-6C1A32E9741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077179-6B23-4082-824F-1FB1A180B077}" type="datetimeFigureOut">
              <a:rPr lang="ru-RU"/>
              <a:pPr/>
              <a:t>04.12.2013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D20535-51A7-48DB-9798-82C1DAD2010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1BA7D2-926D-4415-BD28-DB75F4EF5820}" type="datetimeFigureOut">
              <a:rPr lang="ru-RU"/>
              <a:pPr/>
              <a:t>04.12.2013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5439E7-4F9C-4002-B790-75565EDA3B7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5EA48A0-BE9F-47D8-B332-5522C3975845}" type="datetimeFigureOut">
              <a:rPr lang="ru-RU"/>
              <a:pPr/>
              <a:t>04.12.2013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008273-F6AB-4892-947E-CEC5EC83747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3C11A81-28AD-4EB0-AB5B-96F14A6D9047}" type="datetimeFigureOut">
              <a:rPr lang="ru-RU"/>
              <a:pPr/>
              <a:t>04.12.2013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3952FF-7BC6-4453-93F0-812D9C3A276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92B0184-938F-4515-807B-19367EF6406D}" type="datetimeFigureOut">
              <a:rPr lang="ru-RU"/>
              <a:pPr/>
              <a:t>04.12.2013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B77416-BA1F-492C-9DEE-5885737622F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394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5939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939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939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5939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59399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400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401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402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403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404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405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406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407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408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409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410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411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59412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9413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9414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9415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9416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9417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9418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9419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9420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9421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9422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59423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59424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425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426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427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428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59429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9430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9431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9432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D401B9F8-F196-4158-8F9C-3D1A2358EE89}" type="datetimeFigureOut">
              <a:rPr lang="ru-RU"/>
              <a:pPr/>
              <a:t>04.12.2013</a:t>
            </a:fld>
            <a:endParaRPr lang="ru-RU"/>
          </a:p>
        </p:txBody>
      </p:sp>
      <p:sp>
        <p:nvSpPr>
          <p:cNvPr id="59433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59434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409F0604-E691-4A81-85DE-9FA349C3E672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9435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827088" y="620713"/>
            <a:ext cx="7772400" cy="1470025"/>
          </a:xfrm>
        </p:spPr>
        <p:txBody>
          <a:bodyPr anchorCtr="0"/>
          <a:lstStyle/>
          <a:p>
            <a:r>
              <a:rPr lang="en-US" sz="5400">
                <a:latin typeface="Times New Roman" pitchFamily="18" charset="0"/>
                <a:cs typeface="Times New Roman" pitchFamily="18" charset="0"/>
              </a:rPr>
              <a:t>25</a:t>
            </a:r>
            <a:r>
              <a:rPr lang="ru-RU" sz="5400">
                <a:latin typeface="Times New Roman" pitchFamily="18" charset="0"/>
                <a:cs typeface="Times New Roman" pitchFamily="18" charset="0"/>
              </a:rPr>
              <a:t> лет с профсоюзом!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684213" y="2133600"/>
            <a:ext cx="7848600" cy="389413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3000">
                <a:latin typeface="Times New Roman" pitchFamily="18" charset="0"/>
                <a:cs typeface="Times New Roman" pitchFamily="18" charset="0"/>
              </a:rPr>
              <a:t>Основина Лариса Николаевна </a:t>
            </a:r>
          </a:p>
          <a:p>
            <a:pPr marL="0" indent="0"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3000">
                <a:latin typeface="Times New Roman" pitchFamily="18" charset="0"/>
                <a:cs typeface="Times New Roman" pitchFamily="18" charset="0"/>
              </a:rPr>
              <a:t>20лет педагогической деятельности </a:t>
            </a:r>
          </a:p>
          <a:p>
            <a:pPr marL="0" indent="0"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3000">
                <a:latin typeface="Times New Roman" pitchFamily="18" charset="0"/>
                <a:cs typeface="Times New Roman" pitchFamily="18" charset="0"/>
              </a:rPr>
              <a:t> в ГБОУ Д/с №1244. </a:t>
            </a:r>
          </a:p>
          <a:p>
            <a:pPr marL="0" indent="0"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3000">
                <a:latin typeface="Times New Roman" pitchFamily="18" charset="0"/>
                <a:cs typeface="Times New Roman" pitchFamily="18" charset="0"/>
              </a:rPr>
              <a:t>Профсоюз и мой руководитель Железнова С.Н. помогли мне получить квартиру!</a:t>
            </a:r>
          </a:p>
          <a:p>
            <a:pPr marL="0" indent="0"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3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u="sng">
                <a:latin typeface="Times New Roman" pitchFamily="18" charset="0"/>
                <a:cs typeface="Times New Roman" pitchFamily="18" charset="0"/>
              </a:rPr>
              <a:t>ВСЕ!   ВСЕ!   ВСЕ!</a:t>
            </a:r>
          </a:p>
          <a:p>
            <a:pPr marL="0" indent="0"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3000">
                <a:latin typeface="Times New Roman" pitchFamily="18" charset="0"/>
                <a:cs typeface="Times New Roman" pitchFamily="18" charset="0"/>
              </a:rPr>
              <a:t> Вступайте в профсоюз и ваша жизнь станет счастливее,</a:t>
            </a:r>
            <a:r>
              <a:rPr lang="en-US" sz="3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>
                <a:latin typeface="Times New Roman" pitchFamily="18" charset="0"/>
                <a:cs typeface="Times New Roman" pitchFamily="18" charset="0"/>
              </a:rPr>
              <a:t>интереснее, богаче! Как у меня!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3"/>
          <p:cNvSpPr>
            <a:spLocks noGrp="1"/>
          </p:cNvSpPr>
          <p:nvPr>
            <p:ph type="title" idx="4294967295"/>
          </p:nvPr>
        </p:nvSpPr>
        <p:spPr/>
        <p:txBody>
          <a:bodyPr anchorCtr="0"/>
          <a:lstStyle/>
          <a:p>
            <a:r>
              <a:rPr lang="ru-RU" sz="3600">
                <a:latin typeface="Times New Roman" pitchFamily="18" charset="0"/>
                <a:cs typeface="Times New Roman" pitchFamily="18" charset="0"/>
              </a:rPr>
              <a:t>Путешествуем с профсоюзом!</a:t>
            </a:r>
            <a:br>
              <a:rPr lang="ru-RU" sz="3600">
                <a:latin typeface="Times New Roman" pitchFamily="18" charset="0"/>
                <a:cs typeface="Times New Roman" pitchFamily="18" charset="0"/>
              </a:rPr>
            </a:br>
            <a:r>
              <a:rPr lang="ru-RU" sz="3600">
                <a:latin typeface="Times New Roman" pitchFamily="18" charset="0"/>
                <a:cs typeface="Times New Roman" pitchFamily="18" charset="0"/>
              </a:rPr>
              <a:t>Владимир, Дивеево 2012 г.</a:t>
            </a:r>
          </a:p>
        </p:txBody>
      </p:sp>
      <p:pic>
        <p:nvPicPr>
          <p:cNvPr id="14338" name="Picture 2" descr="C:\Users\Larisa\Desktop\Фото\экскурсии\DSCF1020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 rot="4937554">
            <a:off x="405607" y="2128043"/>
            <a:ext cx="4292600" cy="3046413"/>
          </a:xfrm>
        </p:spPr>
      </p:pic>
      <p:pic>
        <p:nvPicPr>
          <p:cNvPr id="14339" name="Picture 3" descr="C:\Users\Larisa\Desktop\Фото\экскурсии\DSCF1245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 rot="7192754">
            <a:off x="4365626" y="2619375"/>
            <a:ext cx="4044950" cy="3121025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4"/>
          <p:cNvSpPr>
            <a:spLocks noGrp="1"/>
          </p:cNvSpPr>
          <p:nvPr>
            <p:ph type="title" idx="4294967295"/>
          </p:nvPr>
        </p:nvSpPr>
        <p:spPr/>
        <p:txBody>
          <a:bodyPr anchorCtr="0"/>
          <a:lstStyle/>
          <a:p>
            <a:r>
              <a:rPr lang="ru-RU" sz="3600">
                <a:latin typeface="Times New Roman" pitchFamily="18" charset="0"/>
                <a:cs typeface="Times New Roman" pitchFamily="18" charset="0"/>
              </a:rPr>
              <a:t>Меткий стрелок – победитель соревнований по стрельбе 2009, 2010 г.</a:t>
            </a:r>
          </a:p>
        </p:txBody>
      </p:sp>
      <p:pic>
        <p:nvPicPr>
          <p:cNvPr id="15362" name="Picture 2" descr="E:\20131203_141055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465263" y="1600200"/>
            <a:ext cx="6213475" cy="4530725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/>
        <p:txBody>
          <a:bodyPr anchorCtr="0">
            <a:normAutofit/>
          </a:bodyPr>
          <a:lstStyle/>
          <a:p>
            <a:r>
              <a:rPr lang="ru-RU" sz="3200">
                <a:latin typeface="Times New Roman" pitchFamily="18" charset="0"/>
                <a:cs typeface="Times New Roman" pitchFamily="18" charset="0"/>
              </a:rPr>
              <a:t>Работаю по проблеме приобщения детей к истокам русской народной культуры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idx="4294967295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 lnSpcReduction="10000"/>
          </a:bodyPr>
          <a:lstStyle/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ru-RU" sz="1500" b="1">
                <a:latin typeface="Times New Roman" pitchFamily="18" charset="0"/>
              </a:rPr>
              <a:t>Мною создан музей русской  старины в группе. В нем  проходят занятия с детьми разных возрастов.</a:t>
            </a:r>
          </a:p>
        </p:txBody>
      </p:sp>
      <p:sp>
        <p:nvSpPr>
          <p:cNvPr id="16387" name="Объект 5"/>
          <p:cNvSpPr>
            <a:spLocks noGrp="1"/>
          </p:cNvSpPr>
          <p:nvPr>
            <p:ph sz="half" idx="4294967295"/>
          </p:nvPr>
        </p:nvSpPr>
        <p:spPr>
          <a:xfrm>
            <a:off x="-7885113" y="2060575"/>
            <a:ext cx="4040188" cy="3951288"/>
          </a:xfrm>
        </p:spPr>
        <p:txBody>
          <a:bodyPr/>
          <a:lstStyle/>
          <a:p>
            <a:endParaRPr lang="ru-RU" sz="240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4294967295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 fontScale="92500" lnSpcReduction="20000"/>
          </a:bodyPr>
          <a:lstStyle/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ru-RU" sz="1500" b="1" dirty="0">
                <a:latin typeface="Times New Roman" pitchFamily="18" charset="0"/>
              </a:rPr>
              <a:t>Мастер по изготовлению рукотворной игрушки. </a:t>
            </a:r>
            <a:r>
              <a:rPr lang="ru-RU" sz="1500" b="1">
                <a:latin typeface="Times New Roman" pitchFamily="18" charset="0"/>
              </a:rPr>
              <a:t>Обучаю </a:t>
            </a:r>
            <a:r>
              <a:rPr lang="ru-RU" sz="1500" b="1" smtClean="0">
                <a:latin typeface="Times New Roman" pitchFamily="18" charset="0"/>
              </a:rPr>
              <a:t> </a:t>
            </a:r>
            <a:r>
              <a:rPr lang="ru-RU" sz="1500" b="1" dirty="0">
                <a:latin typeface="Times New Roman" pitchFamily="18" charset="0"/>
              </a:rPr>
              <a:t>детей и родителей. Лауреат конкурса </a:t>
            </a:r>
            <a:r>
              <a:rPr lang="ru-RU" sz="1500" b="1" dirty="0" smtClean="0">
                <a:latin typeface="Times New Roman" pitchFamily="18" charset="0"/>
              </a:rPr>
              <a:t>«Талантливый педагог талантлив во всем» </a:t>
            </a:r>
            <a:r>
              <a:rPr lang="ru-RU" sz="1500" b="1" dirty="0">
                <a:latin typeface="Times New Roman" pitchFamily="18" charset="0"/>
              </a:rPr>
              <a:t>2013 г.</a:t>
            </a:r>
          </a:p>
        </p:txBody>
      </p:sp>
      <p:graphicFrame>
        <p:nvGraphicFramePr>
          <p:cNvPr id="16392" name="Object 8"/>
          <p:cNvGraphicFramePr>
            <a:graphicFrameLocks noChangeAspect="1"/>
          </p:cNvGraphicFramePr>
          <p:nvPr/>
        </p:nvGraphicFramePr>
        <p:xfrm>
          <a:off x="1835150" y="2781300"/>
          <a:ext cx="1038225" cy="1268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4" name="Диаграмма" r:id="rId3" imgW="1152672" imgH="981222" progId="MSGraph.Chart.8">
                  <p:embed followColorScheme="full"/>
                </p:oleObj>
              </mc:Choice>
              <mc:Fallback>
                <p:oleObj name="Диаграмма" r:id="rId3" imgW="1152672" imgH="981222" progId="MSGraph.Chart.8">
                  <p:embed followColorScheme="full"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2781300"/>
                        <a:ext cx="1038225" cy="1268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393" name="Picture 9" descr="все мои 30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9750" y="2276475"/>
            <a:ext cx="4032250" cy="3889375"/>
          </a:xfrm>
          <a:prstGeom prst="rect">
            <a:avLst/>
          </a:prstGeom>
          <a:noFill/>
        </p:spPr>
      </p:pic>
      <p:sp>
        <p:nvSpPr>
          <p:cNvPr id="16394" name="Объект 7"/>
          <p:cNvSpPr>
            <a:spLocks/>
          </p:cNvSpPr>
          <p:nvPr/>
        </p:nvSpPr>
        <p:spPr bwMode="auto">
          <a:xfrm>
            <a:off x="4859338" y="2205038"/>
            <a:ext cx="3602037" cy="392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</a:pPr>
            <a:endParaRPr lang="ru-RU" sz="24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395" name="Объект 7"/>
          <p:cNvSpPr>
            <a:spLocks/>
          </p:cNvSpPr>
          <p:nvPr/>
        </p:nvSpPr>
        <p:spPr bwMode="auto">
          <a:xfrm>
            <a:off x="4859338" y="2205038"/>
            <a:ext cx="3602037" cy="392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</a:pPr>
            <a:endParaRPr lang="ru-RU" sz="24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399" name="Объект 7"/>
          <p:cNvSpPr>
            <a:spLocks/>
          </p:cNvSpPr>
          <p:nvPr/>
        </p:nvSpPr>
        <p:spPr bwMode="auto">
          <a:xfrm>
            <a:off x="4859338" y="2205038"/>
            <a:ext cx="3602037" cy="392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</a:pPr>
            <a:endParaRPr lang="ru-RU" sz="24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6404" name="Picture 20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6"/>
          <a:srcRect/>
          <a:stretch>
            <a:fillRect/>
          </a:stretch>
        </p:blipFill>
        <p:spPr>
          <a:xfrm>
            <a:off x="5003800" y="2276475"/>
            <a:ext cx="3311525" cy="3889375"/>
          </a:xfrm>
          <a:noFill/>
          <a:ln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Глобус">
  <a:themeElements>
    <a:clrScheme name="Глобус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Глобус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Глобус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Globe</Template>
  <TotalTime>153</TotalTime>
  <Words>121</Words>
  <Application>Microsoft Office PowerPoint</Application>
  <PresentationFormat>Экран (4:3)</PresentationFormat>
  <Paragraphs>12</Paragraphs>
  <Slides>4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6" baseType="lpstr">
      <vt:lpstr>Глобус</vt:lpstr>
      <vt:lpstr>Диаграмма</vt:lpstr>
      <vt:lpstr>25 лет с профсоюзом!</vt:lpstr>
      <vt:lpstr>Путешествуем с профсоюзом! Владимир, Дивеево 2012 г.</vt:lpstr>
      <vt:lpstr>Меткий стрелок – победитель соревнований по стрельбе 2009, 2010 г.</vt:lpstr>
      <vt:lpstr>Работаю по проблеме приобщения детей к истокам русской народной культуры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25 лет с профсоюзом!</dc:title>
  <dc:creator>Larisa</dc:creator>
  <cp:lastModifiedBy>Larisa</cp:lastModifiedBy>
  <cp:revision>13</cp:revision>
  <dcterms:created xsi:type="dcterms:W3CDTF">2013-12-03T09:27:27Z</dcterms:created>
  <dcterms:modified xsi:type="dcterms:W3CDTF">2013-12-04T03:26:21Z</dcterms:modified>
</cp:coreProperties>
</file>