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6D81-C633-4E43-84D2-A37B8FFD1C46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9D48-D3F1-445A-8E74-C28BF03D1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6D81-C633-4E43-84D2-A37B8FFD1C46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9D48-D3F1-445A-8E74-C28BF03D1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6D81-C633-4E43-84D2-A37B8FFD1C46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9D48-D3F1-445A-8E74-C28BF03D1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6D81-C633-4E43-84D2-A37B8FFD1C46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9D48-D3F1-445A-8E74-C28BF03D1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6D81-C633-4E43-84D2-A37B8FFD1C46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9D48-D3F1-445A-8E74-C28BF03D1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6D81-C633-4E43-84D2-A37B8FFD1C46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9D48-D3F1-445A-8E74-C28BF03D1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6D81-C633-4E43-84D2-A37B8FFD1C46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9D48-D3F1-445A-8E74-C28BF03D1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6D81-C633-4E43-84D2-A37B8FFD1C46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129D48-D3F1-445A-8E74-C28BF03D12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6D81-C633-4E43-84D2-A37B8FFD1C46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9D48-D3F1-445A-8E74-C28BF03D1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6D81-C633-4E43-84D2-A37B8FFD1C46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7129D48-D3F1-445A-8E74-C28BF03D1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D386D81-C633-4E43-84D2-A37B8FFD1C46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9D48-D3F1-445A-8E74-C28BF03D1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D386D81-C633-4E43-84D2-A37B8FFD1C46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7129D48-D3F1-445A-8E74-C28BF03D1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planetapodarkof.livejournal.com/" TargetMode="External"/><Relationship Id="rId13" Type="http://schemas.openxmlformats.org/officeDocument/2006/relationships/hyperlink" Target="http://wap.fictionbook.ru/author/sergeyi_grigorevich_maksimov/russkie_voinskie_tradicii/read_online.html?page=5" TargetMode="External"/><Relationship Id="rId3" Type="http://schemas.openxmlformats.org/officeDocument/2006/relationships/hyperlink" Target="http://newzz.in.ua/ob/page/35/" TargetMode="External"/><Relationship Id="rId7" Type="http://schemas.openxmlformats.org/officeDocument/2006/relationships/hyperlink" Target="http://www.humanitysteam.ru/forum/viewthread.php?forum_id=30&amp;thread_id=395" TargetMode="External"/><Relationship Id="rId12" Type="http://schemas.openxmlformats.org/officeDocument/2006/relationships/hyperlink" Target="http://www.liveinternet.ru/users/ludiko/post143953211/" TargetMode="External"/><Relationship Id="rId17" Type="http://schemas.openxmlformats.org/officeDocument/2006/relationships/hyperlink" Target="http://www.sovetika.biz/fotokino/displayimage.php?album=lastup&amp;cat=5&amp;pos=10" TargetMode="External"/><Relationship Id="rId2" Type="http://schemas.openxmlformats.org/officeDocument/2006/relationships/hyperlink" Target="http://900igr.net/fotografii/istorija/Byt-Drevnej-Rusi/005-Les-reka-ravnina.html" TargetMode="External"/><Relationship Id="rId16" Type="http://schemas.openxmlformats.org/officeDocument/2006/relationships/hyperlink" Target="http://old-mariupol.com.ua/knyaz-igor-v-uste-kalmiusa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school.baltinform.ru/p.school_news_item.php?id=19153" TargetMode="External"/><Relationship Id="rId11" Type="http://schemas.openxmlformats.org/officeDocument/2006/relationships/hyperlink" Target="http://bookcube.ru/knigi/history/page/133/" TargetMode="External"/><Relationship Id="rId5" Type="http://schemas.openxmlformats.org/officeDocument/2006/relationships/hyperlink" Target="http://k-i-t-a-y-gorod.livejournal.com/39798.html" TargetMode="External"/><Relationship Id="rId15" Type="http://schemas.openxmlformats.org/officeDocument/2006/relationships/hyperlink" Target="http://43.moikompas.ru/compas/kinofilm_kogda_solnce_bylo_bogom" TargetMode="External"/><Relationship Id="rId10" Type="http://schemas.openxmlformats.org/officeDocument/2006/relationships/hyperlink" Target="http://clubs.ya.ru/4611686018427441713/replies.xml?item_no=3169" TargetMode="External"/><Relationship Id="rId4" Type="http://schemas.openxmlformats.org/officeDocument/2006/relationships/hyperlink" Target="http://www.proza.ru/2011/06/10/12" TargetMode="External"/><Relationship Id="rId9" Type="http://schemas.openxmlformats.org/officeDocument/2006/relationships/hyperlink" Target="http://korki.ucoz.com/blog/negocianty_ot_agrariev/2010-03-22-104" TargetMode="External"/><Relationship Id="rId14" Type="http://schemas.openxmlformats.org/officeDocument/2006/relationships/hyperlink" Target="http://www.powerpoint.net.ru/presents/page/167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8229600" cy="2209800"/>
          </a:xfrm>
        </p:spPr>
        <p:txBody>
          <a:bodyPr>
            <a:normAutofit/>
          </a:bodyPr>
          <a:lstStyle/>
          <a:p>
            <a:r>
              <a:rPr lang="ru-RU" dirty="0" smtClean="0"/>
              <a:t>Как Русь начиналась.</a:t>
            </a:r>
            <a:br>
              <a:rPr lang="ru-RU" dirty="0" smtClean="0"/>
            </a:br>
            <a:r>
              <a:rPr lang="ru-RU" dirty="0" smtClean="0"/>
              <a:t>Первые русские князья.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Презентация к уроку окружающего мира во 2  классе</a:t>
            </a:r>
          </a:p>
          <a:p>
            <a:r>
              <a:rPr lang="ru-RU" dirty="0" smtClean="0"/>
              <a:t>Автор: Вострикова М.О.</a:t>
            </a:r>
          </a:p>
          <a:p>
            <a:r>
              <a:rPr lang="ru-RU" dirty="0" smtClean="0"/>
              <a:t>Учитель начальных классов МОУ СОШ № 3 с.Садовое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Княгиня Ольга</a:t>
            </a:r>
            <a:endParaRPr lang="ru-RU" dirty="0"/>
          </a:p>
        </p:txBody>
      </p:sp>
      <p:pic>
        <p:nvPicPr>
          <p:cNvPr id="4" name="Содержимое 3" descr="759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4427110" cy="636994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38056" cy="6027114"/>
          </a:xfrm>
        </p:spPr>
        <p:txBody>
          <a:bodyPr>
            <a:noAutofit/>
          </a:bodyPr>
          <a:lstStyle/>
          <a:p>
            <a:r>
              <a:rPr lang="ru-RU" sz="1600" u="sng" dirty="0" smtClean="0">
                <a:hlinkClick r:id="rId2"/>
              </a:rPr>
              <a:t>http://900igr.net/fotografii/istorija/Byt-Drevnej-Rusi/005-Les-reka-ravnina.html</a:t>
            </a:r>
            <a:r>
              <a:rPr lang="ru-RU" sz="1600" dirty="0" smtClean="0"/>
              <a:t> -древний город</a:t>
            </a:r>
            <a:br>
              <a:rPr lang="ru-RU" sz="1600" dirty="0" smtClean="0"/>
            </a:br>
            <a:r>
              <a:rPr lang="ru-RU" sz="1600" u="sng" dirty="0" smtClean="0">
                <a:hlinkClick r:id="rId3"/>
              </a:rPr>
              <a:t>http://newzz.in.ua/ob/page/35/</a:t>
            </a:r>
            <a:r>
              <a:rPr lang="ru-RU" sz="1600" dirty="0" smtClean="0"/>
              <a:t> - собрание на площади</a:t>
            </a:r>
            <a:br>
              <a:rPr lang="ru-RU" sz="1600" dirty="0" smtClean="0"/>
            </a:br>
            <a:r>
              <a:rPr lang="ru-RU" sz="1600" u="sng" dirty="0" smtClean="0">
                <a:hlinkClick r:id="rId4"/>
              </a:rPr>
              <a:t>http://www.proza.ru/2011/06/10/12</a:t>
            </a:r>
            <a:r>
              <a:rPr lang="ru-RU" sz="1600" dirty="0" smtClean="0"/>
              <a:t> -княгиня Ольга</a:t>
            </a:r>
            <a:br>
              <a:rPr lang="ru-RU" sz="1600" dirty="0" smtClean="0"/>
            </a:br>
            <a:r>
              <a:rPr lang="ru-RU" sz="1600" u="sng" dirty="0" smtClean="0">
                <a:hlinkClick r:id="rId5"/>
              </a:rPr>
              <a:t>http://k-i-t-a-y-gorod.livejournal.com/39798.html</a:t>
            </a:r>
            <a:r>
              <a:rPr lang="ru-RU" sz="1600" dirty="0" smtClean="0"/>
              <a:t> - город</a:t>
            </a:r>
            <a:br>
              <a:rPr lang="ru-RU" sz="1600" dirty="0" smtClean="0"/>
            </a:br>
            <a:r>
              <a:rPr lang="ru-RU" sz="1600" u="sng" dirty="0" smtClean="0">
                <a:hlinkClick r:id="rId6"/>
              </a:rPr>
              <a:t>http://school.baltinform.ru/p.school_news_item.php?id=19153</a:t>
            </a:r>
            <a:r>
              <a:rPr lang="ru-RU" sz="1600" dirty="0" smtClean="0"/>
              <a:t> – князь Олег</a:t>
            </a:r>
            <a:br>
              <a:rPr lang="ru-RU" sz="1600" dirty="0" smtClean="0"/>
            </a:br>
            <a:r>
              <a:rPr lang="ru-RU" sz="1600" u="sng" dirty="0" smtClean="0">
                <a:hlinkClick r:id="rId7"/>
              </a:rPr>
              <a:t>http://www.humanitysteam.ru/forum/viewthread.php?forum_id=30&amp;thread_id=395</a:t>
            </a:r>
            <a:r>
              <a:rPr lang="ru-RU" sz="1600" dirty="0" smtClean="0"/>
              <a:t> – князь Олег прощается с  конем</a:t>
            </a:r>
            <a:br>
              <a:rPr lang="ru-RU" sz="1600" dirty="0" smtClean="0"/>
            </a:br>
            <a:r>
              <a:rPr lang="ru-RU" sz="1600" u="sng" dirty="0" smtClean="0">
                <a:hlinkClick r:id="rId8"/>
              </a:rPr>
              <a:t>http://planetapodarkof.livejournal.com/</a:t>
            </a:r>
            <a:r>
              <a:rPr lang="ru-RU" sz="1600" dirty="0" smtClean="0"/>
              <a:t> - гибель князя Олега</a:t>
            </a:r>
            <a:br>
              <a:rPr lang="ru-RU" sz="1600" dirty="0" smtClean="0"/>
            </a:br>
            <a:r>
              <a:rPr lang="ru-RU" sz="1600" u="sng" dirty="0" smtClean="0">
                <a:hlinkClick r:id="rId9"/>
              </a:rPr>
              <a:t>http://korki.ucoz.com/blog/negocianty_ot_agrariev/2010-03-22-104</a:t>
            </a:r>
            <a:r>
              <a:rPr lang="ru-RU" sz="1600" dirty="0" smtClean="0"/>
              <a:t> - вече</a:t>
            </a:r>
            <a:br>
              <a:rPr lang="ru-RU" sz="1600" dirty="0" smtClean="0"/>
            </a:br>
            <a:r>
              <a:rPr lang="ru-RU" sz="1600" u="sng" dirty="0" smtClean="0">
                <a:hlinkClick r:id="rId10"/>
              </a:rPr>
              <a:t>http://clubs.ya.ru/4611686018427441713/replies.xml?item_no=3169</a:t>
            </a:r>
            <a:r>
              <a:rPr lang="ru-RU" sz="1600" dirty="0" smtClean="0"/>
              <a:t> князь  Олег</a:t>
            </a:r>
            <a:br>
              <a:rPr lang="ru-RU" sz="1600" dirty="0" smtClean="0"/>
            </a:br>
            <a:r>
              <a:rPr lang="ru-RU" sz="1600" u="sng" dirty="0" smtClean="0">
                <a:hlinkClick r:id="rId11"/>
              </a:rPr>
              <a:t>http://bookcube.ru/knigi/history/page/133/</a:t>
            </a:r>
            <a:r>
              <a:rPr lang="ru-RU" sz="1600" dirty="0" smtClean="0"/>
              <a:t> - вече</a:t>
            </a:r>
            <a:br>
              <a:rPr lang="ru-RU" sz="1600" dirty="0" smtClean="0"/>
            </a:br>
            <a:r>
              <a:rPr lang="ru-RU" sz="1600" u="sng" dirty="0" smtClean="0">
                <a:hlinkClick r:id="rId12"/>
              </a:rPr>
              <a:t>http://www.liveinternet.ru/users/ludiko/post143953211/</a:t>
            </a:r>
            <a:r>
              <a:rPr lang="ru-RU" sz="1600" dirty="0" smtClean="0"/>
              <a:t> - языческий шаман</a:t>
            </a:r>
            <a:br>
              <a:rPr lang="ru-RU" sz="1600" dirty="0" smtClean="0"/>
            </a:br>
            <a:r>
              <a:rPr lang="ru-RU" sz="1600" u="sng" dirty="0" smtClean="0">
                <a:hlinkClick r:id="rId13"/>
              </a:rPr>
              <a:t>http://wap.fictionbook.ru/author/sergeyi_grigorevich_maksimov/russkie_voinskie_tradicii/read_online.html?page=5</a:t>
            </a:r>
            <a:r>
              <a:rPr lang="ru-RU" sz="1600" dirty="0" smtClean="0"/>
              <a:t> – языческое племя</a:t>
            </a:r>
            <a:br>
              <a:rPr lang="ru-RU" sz="1600" dirty="0" smtClean="0"/>
            </a:br>
            <a:r>
              <a:rPr lang="ru-RU" sz="1600" u="sng" dirty="0" smtClean="0">
                <a:hlinkClick r:id="rId14"/>
              </a:rPr>
              <a:t>http://www.powerpoint.net.ru/presents/page/167/</a:t>
            </a:r>
            <a:r>
              <a:rPr lang="ru-RU" sz="1600" dirty="0" smtClean="0"/>
              <a:t> - славянское племя</a:t>
            </a:r>
            <a:br>
              <a:rPr lang="ru-RU" sz="1600" dirty="0" smtClean="0"/>
            </a:br>
            <a:r>
              <a:rPr lang="ru-RU" sz="1600" u="sng" dirty="0" smtClean="0">
                <a:hlinkClick r:id="rId15"/>
              </a:rPr>
              <a:t>http://43.moikompas.ru/compas/kinofilm_kogda_solnce_bylo_bogom</a:t>
            </a:r>
            <a:r>
              <a:rPr lang="ru-RU" sz="1600" dirty="0" smtClean="0"/>
              <a:t> - вождь</a:t>
            </a:r>
            <a:br>
              <a:rPr lang="ru-RU" sz="1600" dirty="0" smtClean="0"/>
            </a:br>
            <a:r>
              <a:rPr lang="ru-RU" sz="1600" u="sng" dirty="0" smtClean="0">
                <a:hlinkClick r:id="rId16"/>
              </a:rPr>
              <a:t>http://old-mariupol.com.ua/knyaz-igor-v-uste-kalmiusa/</a:t>
            </a:r>
            <a:r>
              <a:rPr lang="ru-RU" sz="1600" dirty="0" smtClean="0"/>
              <a:t> - Игорь</a:t>
            </a:r>
            <a:br>
              <a:rPr lang="ru-RU" sz="1600" dirty="0" smtClean="0"/>
            </a:br>
            <a:r>
              <a:rPr lang="ru-RU" sz="1600" u="sng" dirty="0" smtClean="0">
                <a:hlinkClick r:id="rId17"/>
              </a:rPr>
              <a:t>http://www.sovetika.biz/fotokino/displayimage.php?album=lastup&amp;cat=5&amp;pos=10</a:t>
            </a:r>
            <a:r>
              <a:rPr lang="ru-RU" sz="1600" dirty="0" smtClean="0"/>
              <a:t> - Игорь</a:t>
            </a:r>
            <a:endParaRPr lang="ru-RU" sz="1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Племена</a:t>
            </a:r>
            <a:endParaRPr lang="ru-RU" dirty="0"/>
          </a:p>
        </p:txBody>
      </p:sp>
      <p:pic>
        <p:nvPicPr>
          <p:cNvPr id="8" name="Содержимое 7" descr="_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484784"/>
            <a:ext cx="6889948" cy="490334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 главе племени стоял вождь</a:t>
            </a:r>
            <a:endParaRPr lang="ru-RU" dirty="0"/>
          </a:p>
        </p:txBody>
      </p:sp>
      <p:pic>
        <p:nvPicPr>
          <p:cNvPr id="4" name="Содержимое 3" descr="949bd157390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628800"/>
            <a:ext cx="6745932" cy="473339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Важные  вопросы решались на общем собрании-вече </a:t>
            </a:r>
            <a:endParaRPr lang="ru-RU" dirty="0"/>
          </a:p>
        </p:txBody>
      </p:sp>
      <p:pic>
        <p:nvPicPr>
          <p:cNvPr id="5" name="Содержимое 4" descr="0002-002-Vech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64301"/>
            <a:ext cx="3657600" cy="2397760"/>
          </a:xfrm>
        </p:spPr>
      </p:pic>
      <p:pic>
        <p:nvPicPr>
          <p:cNvPr id="6" name="Содержимое 5" descr="0000004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699792" y="1772816"/>
            <a:ext cx="5987008" cy="4536504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 древнего города</a:t>
            </a:r>
            <a:endParaRPr lang="ru-RU" dirty="0"/>
          </a:p>
        </p:txBody>
      </p:sp>
      <p:pic>
        <p:nvPicPr>
          <p:cNvPr id="4" name="Содержимое 3" descr="0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81225" y="1872456"/>
            <a:ext cx="4019550" cy="398145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Князь Олег</a:t>
            </a:r>
            <a:endParaRPr lang="ru-RU" dirty="0"/>
          </a:p>
        </p:txBody>
      </p:sp>
      <p:pic>
        <p:nvPicPr>
          <p:cNvPr id="4" name="Содержимое 3" descr="19764156_vasnecov_1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7172722" cy="505302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155c7e3f61c97432b4b3c3be05_pre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76672"/>
            <a:ext cx="8047448" cy="572869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soleg_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76672"/>
            <a:ext cx="8151793" cy="5850569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Князь Игорь</a:t>
            </a:r>
            <a:endParaRPr lang="ru-RU" dirty="0"/>
          </a:p>
        </p:txBody>
      </p:sp>
      <p:pic>
        <p:nvPicPr>
          <p:cNvPr id="5" name="Содержимое 4" descr="67fffa97049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4575046" cy="6237312"/>
          </a:xfrm>
        </p:spPr>
      </p:pic>
      <p:pic>
        <p:nvPicPr>
          <p:cNvPr id="6" name="Содержимое 5" descr="NORMAL~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763688" y="1916832"/>
            <a:ext cx="6630888" cy="462405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38</TotalTime>
  <Words>52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Техническая</vt:lpstr>
      <vt:lpstr>Как Русь начиналась. Первые русские князья.</vt:lpstr>
      <vt:lpstr>Племена</vt:lpstr>
      <vt:lpstr>Во главе племени стоял вождь</vt:lpstr>
      <vt:lpstr>Важные  вопросы решались на общем собрании-вече </vt:lpstr>
      <vt:lpstr>Вид древнего города</vt:lpstr>
      <vt:lpstr>Князь Олег</vt:lpstr>
      <vt:lpstr>Слайд 7</vt:lpstr>
      <vt:lpstr>Слайд 8</vt:lpstr>
      <vt:lpstr>Князь Игорь</vt:lpstr>
      <vt:lpstr>Княгиня Ольга</vt:lpstr>
      <vt:lpstr>http://900igr.net/fotografii/istorija/Byt-Drevnej-Rusi/005-Les-reka-ravnina.html -древний город http://newzz.in.ua/ob/page/35/ - собрание на площади http://www.proza.ru/2011/06/10/12 -княгиня Ольга http://k-i-t-a-y-gorod.livejournal.com/39798.html - город http://school.baltinform.ru/p.school_news_item.php?id=19153 – князь Олег http://www.humanitysteam.ru/forum/viewthread.php?forum_id=30&amp;thread_id=395 – князь Олег прощается с  конем http://planetapodarkof.livejournal.com/ - гибель князя Олега http://korki.ucoz.com/blog/negocianty_ot_agrariev/2010-03-22-104 - вече http://clubs.ya.ru/4611686018427441713/replies.xml?item_no=3169 князь  Олег http://bookcube.ru/knigi/history/page/133/ - вече http://www.liveinternet.ru/users/ludiko/post143953211/ - языческий шаман http://wap.fictionbook.ru/author/sergeyi_grigorevich_maksimov/russkie_voinskie_tradicii/read_online.html?page=5 – языческое племя http://www.powerpoint.net.ru/presents/page/167/ - славянское племя http://43.moikompas.ru/compas/kinofilm_kogda_solnce_bylo_bogom - вождь http://old-mariupol.com.ua/knyaz-igor-v-uste-kalmiusa/ - Игорь http://www.sovetika.biz/fotokino/displayimage.php?album=lastup&amp;cat=5&amp;pos=10 - Игорь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Русь начиналась. Первые русские князья.</dc:title>
  <dc:creator>user</dc:creator>
  <cp:lastModifiedBy>user</cp:lastModifiedBy>
  <cp:revision>2</cp:revision>
  <dcterms:created xsi:type="dcterms:W3CDTF">2011-11-29T13:16:16Z</dcterms:created>
  <dcterms:modified xsi:type="dcterms:W3CDTF">2011-11-29T13:58:15Z</dcterms:modified>
</cp:coreProperties>
</file>