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8" r:id="rId4"/>
    <p:sldId id="257" r:id="rId5"/>
    <p:sldId id="259" r:id="rId6"/>
    <p:sldId id="263" r:id="rId7"/>
    <p:sldId id="290" r:id="rId8"/>
    <p:sldId id="286" r:id="rId9"/>
    <p:sldId id="264" r:id="rId10"/>
    <p:sldId id="295" r:id="rId11"/>
    <p:sldId id="260" r:id="rId12"/>
    <p:sldId id="261" r:id="rId13"/>
    <p:sldId id="293" r:id="rId14"/>
    <p:sldId id="292" r:id="rId15"/>
    <p:sldId id="265" r:id="rId16"/>
    <p:sldId id="294" r:id="rId17"/>
    <p:sldId id="268" r:id="rId18"/>
    <p:sldId id="287" r:id="rId19"/>
    <p:sldId id="266" r:id="rId20"/>
    <p:sldId id="269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7B"/>
    <a:srgbClr val="298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6459" autoAdjust="0"/>
  </p:normalViewPr>
  <p:slideViewPr>
    <p:cSldViewPr>
      <p:cViewPr varScale="1">
        <p:scale>
          <a:sx n="101" d="100"/>
          <a:sy n="101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48085-441A-42E8-BBB2-7AF09FC6083B}" type="doc">
      <dgm:prSet loTypeId="urn:microsoft.com/office/officeart/2008/layout/Pictu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EAA76B-DAB9-47D0-858E-37464BBE23D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Модель одаренности</a:t>
          </a:r>
          <a:endParaRPr lang="ru-RU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F47A92-1FF2-42DA-BE87-1697335E5D2A}" type="parTrans" cxnId="{5159E7B1-EFD5-4234-AC7E-1FD9F01E54EE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D242775-3490-4FD1-AD39-198FAFF86C1F}" type="sibTrans" cxnId="{5159E7B1-EFD5-4234-AC7E-1FD9F01E54EE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D522306-CFED-4ED3-9D8F-3469552966C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Способности выше среднего, таланты</a:t>
          </a:r>
          <a:endParaRPr lang="ru-RU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8DB3A79-2662-431B-AE20-0ED96235E212}" type="parTrans" cxnId="{DA658E68-36A9-4F00-AB4E-DF3E0B7B0728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4CF8D72-3CB2-4C5D-841B-7659E0FD84CB}" type="sibTrans" cxnId="{DA658E68-36A9-4F00-AB4E-DF3E0B7B0728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F7D3DB8-5CBE-4704-9F25-6DE096CE65B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Настойчивость и усердие                               в решении задач</a:t>
          </a:r>
          <a:endParaRPr lang="ru-RU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C441CEF-6DDD-4740-9593-753A76961B4B}" type="parTrans" cxnId="{AAC1E75E-D276-48E6-AD97-A94C61BEFEE7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53BEBE6-D526-48EC-830D-F5207D43E17F}" type="sibTrans" cxnId="{AAC1E75E-D276-48E6-AD97-A94C61BEFEE7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D1E7E12-596A-48B3-BB6C-079BA69BD23A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Креативность, выражающаяся в оригинальных способах              достижения результатов</a:t>
          </a:r>
          <a:endParaRPr lang="ru-RU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8B6C083-C11C-4D57-B4A4-3095882EDB89}" type="parTrans" cxnId="{198F6507-9856-4A2C-AF49-B43FE32BDC0E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E536AC9-9792-4AF0-8209-D6D40BFDE96C}" type="sibTrans" cxnId="{198F6507-9856-4A2C-AF49-B43FE32BDC0E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B360E61-D4F2-4E8C-92C8-5B6C44E361C1}" type="pres">
      <dgm:prSet presAssocID="{83A48085-441A-42E8-BBB2-7AF09FC6083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8D4224-085F-4410-BECF-86F522ECDAF8}" type="pres">
      <dgm:prSet presAssocID="{A8EAA76B-DAB9-47D0-858E-37464BBE23D4}" presName="root" presStyleCnt="0">
        <dgm:presLayoutVars>
          <dgm:chMax/>
          <dgm:chPref val="4"/>
        </dgm:presLayoutVars>
      </dgm:prSet>
      <dgm:spPr/>
    </dgm:pt>
    <dgm:pt modelId="{C8004286-A06E-4098-A774-054290FFDEAE}" type="pres">
      <dgm:prSet presAssocID="{A8EAA76B-DAB9-47D0-858E-37464BBE23D4}" presName="rootComposite" presStyleCnt="0">
        <dgm:presLayoutVars/>
      </dgm:prSet>
      <dgm:spPr/>
    </dgm:pt>
    <dgm:pt modelId="{FBCE3D76-20A5-4F8C-ACB7-3590C166E89B}" type="pres">
      <dgm:prSet presAssocID="{A8EAA76B-DAB9-47D0-858E-37464BBE23D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ADB1B7C-D495-479B-A45C-01D0C1F63182}" type="pres">
      <dgm:prSet presAssocID="{A8EAA76B-DAB9-47D0-858E-37464BBE23D4}" presName="childShape" presStyleCnt="0">
        <dgm:presLayoutVars>
          <dgm:chMax val="0"/>
          <dgm:chPref val="0"/>
        </dgm:presLayoutVars>
      </dgm:prSet>
      <dgm:spPr/>
    </dgm:pt>
    <dgm:pt modelId="{743D9F07-318E-46B3-B74C-5B00A4B27E01}" type="pres">
      <dgm:prSet presAssocID="{8D522306-CFED-4ED3-9D8F-3469552966C9}" presName="childComposite" presStyleCnt="0">
        <dgm:presLayoutVars>
          <dgm:chMax val="0"/>
          <dgm:chPref val="0"/>
        </dgm:presLayoutVars>
      </dgm:prSet>
      <dgm:spPr/>
    </dgm:pt>
    <dgm:pt modelId="{2BA7B70C-2CCB-4EB0-985B-E3F3F491975B}" type="pres">
      <dgm:prSet presAssocID="{8D522306-CFED-4ED3-9D8F-3469552966C9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A69011-2342-4CC4-A9FB-9B2DCBAC8FDE}" type="pres">
      <dgm:prSet presAssocID="{8D522306-CFED-4ED3-9D8F-3469552966C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52E58-CA54-41BB-B2DE-2FFBC0FA2C30}" type="pres">
      <dgm:prSet presAssocID="{AF7D3DB8-5CBE-4704-9F25-6DE096CE65BC}" presName="childComposite" presStyleCnt="0">
        <dgm:presLayoutVars>
          <dgm:chMax val="0"/>
          <dgm:chPref val="0"/>
        </dgm:presLayoutVars>
      </dgm:prSet>
      <dgm:spPr/>
    </dgm:pt>
    <dgm:pt modelId="{8E9840DA-889D-4596-AF42-B0DE5901E72A}" type="pres">
      <dgm:prSet presAssocID="{AF7D3DB8-5CBE-4704-9F25-6DE096CE65BC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BB449F-7B49-4B07-B732-6E59EACD6272}" type="pres">
      <dgm:prSet presAssocID="{AF7D3DB8-5CBE-4704-9F25-6DE096CE65B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F67C-290B-45CB-83F5-5AFAB9B78193}" type="pres">
      <dgm:prSet presAssocID="{8D1E7E12-596A-48B3-BB6C-079BA69BD23A}" presName="childComposite" presStyleCnt="0">
        <dgm:presLayoutVars>
          <dgm:chMax val="0"/>
          <dgm:chPref val="0"/>
        </dgm:presLayoutVars>
      </dgm:prSet>
      <dgm:spPr/>
    </dgm:pt>
    <dgm:pt modelId="{32E1B6E1-F517-43EF-A4F0-56887B5157A0}" type="pres">
      <dgm:prSet presAssocID="{8D1E7E12-596A-48B3-BB6C-079BA69BD23A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73C596-F1F9-4970-B831-12729C6DA319}" type="pres">
      <dgm:prSet presAssocID="{8D1E7E12-596A-48B3-BB6C-079BA69BD23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6FBD0-6A6A-4B64-9BA0-6BBE0E04CCD6}" type="presOf" srcId="{8D1E7E12-596A-48B3-BB6C-079BA69BD23A}" destId="{4C73C596-F1F9-4970-B831-12729C6DA319}" srcOrd="0" destOrd="0" presId="urn:microsoft.com/office/officeart/2008/layout/PictureAccentList"/>
    <dgm:cxn modelId="{198F6507-9856-4A2C-AF49-B43FE32BDC0E}" srcId="{A8EAA76B-DAB9-47D0-858E-37464BBE23D4}" destId="{8D1E7E12-596A-48B3-BB6C-079BA69BD23A}" srcOrd="2" destOrd="0" parTransId="{78B6C083-C11C-4D57-B4A4-3095882EDB89}" sibTransId="{2E536AC9-9792-4AF0-8209-D6D40BFDE96C}"/>
    <dgm:cxn modelId="{03685933-EC1F-4032-8420-FB8C092DED34}" type="presOf" srcId="{8D522306-CFED-4ED3-9D8F-3469552966C9}" destId="{31A69011-2342-4CC4-A9FB-9B2DCBAC8FDE}" srcOrd="0" destOrd="0" presId="urn:microsoft.com/office/officeart/2008/layout/PictureAccentList"/>
    <dgm:cxn modelId="{6FC8ED6A-89FF-4E0C-8E6C-F314FDFE8FF2}" type="presOf" srcId="{AF7D3DB8-5CBE-4704-9F25-6DE096CE65BC}" destId="{EABB449F-7B49-4B07-B732-6E59EACD6272}" srcOrd="0" destOrd="0" presId="urn:microsoft.com/office/officeart/2008/layout/PictureAccentList"/>
    <dgm:cxn modelId="{7BCDF71F-D732-4325-9E02-4F80C98DB0CA}" type="presOf" srcId="{83A48085-441A-42E8-BBB2-7AF09FC6083B}" destId="{2B360E61-D4F2-4E8C-92C8-5B6C44E361C1}" srcOrd="0" destOrd="0" presId="urn:microsoft.com/office/officeart/2008/layout/PictureAccentList"/>
    <dgm:cxn modelId="{849576F4-6B68-49A6-BCFE-89360027A615}" type="presOf" srcId="{A8EAA76B-DAB9-47D0-858E-37464BBE23D4}" destId="{FBCE3D76-20A5-4F8C-ACB7-3590C166E89B}" srcOrd="0" destOrd="0" presId="urn:microsoft.com/office/officeart/2008/layout/PictureAccentList"/>
    <dgm:cxn modelId="{5159E7B1-EFD5-4234-AC7E-1FD9F01E54EE}" srcId="{83A48085-441A-42E8-BBB2-7AF09FC6083B}" destId="{A8EAA76B-DAB9-47D0-858E-37464BBE23D4}" srcOrd="0" destOrd="0" parTransId="{F1F47A92-1FF2-42DA-BE87-1697335E5D2A}" sibTransId="{4D242775-3490-4FD1-AD39-198FAFF86C1F}"/>
    <dgm:cxn modelId="{DA658E68-36A9-4F00-AB4E-DF3E0B7B0728}" srcId="{A8EAA76B-DAB9-47D0-858E-37464BBE23D4}" destId="{8D522306-CFED-4ED3-9D8F-3469552966C9}" srcOrd="0" destOrd="0" parTransId="{C8DB3A79-2662-431B-AE20-0ED96235E212}" sibTransId="{A4CF8D72-3CB2-4C5D-841B-7659E0FD84CB}"/>
    <dgm:cxn modelId="{AAC1E75E-D276-48E6-AD97-A94C61BEFEE7}" srcId="{A8EAA76B-DAB9-47D0-858E-37464BBE23D4}" destId="{AF7D3DB8-5CBE-4704-9F25-6DE096CE65BC}" srcOrd="1" destOrd="0" parTransId="{FC441CEF-6DDD-4740-9593-753A76961B4B}" sibTransId="{353BEBE6-D526-48EC-830D-F5207D43E17F}"/>
    <dgm:cxn modelId="{A12C5328-A0FF-4FA1-88D1-1714E72A5731}" type="presParOf" srcId="{2B360E61-D4F2-4E8C-92C8-5B6C44E361C1}" destId="{118D4224-085F-4410-BECF-86F522ECDAF8}" srcOrd="0" destOrd="0" presId="urn:microsoft.com/office/officeart/2008/layout/PictureAccentList"/>
    <dgm:cxn modelId="{5FE8B172-7000-4C15-924C-6D99A337A617}" type="presParOf" srcId="{118D4224-085F-4410-BECF-86F522ECDAF8}" destId="{C8004286-A06E-4098-A774-054290FFDEAE}" srcOrd="0" destOrd="0" presId="urn:microsoft.com/office/officeart/2008/layout/PictureAccentList"/>
    <dgm:cxn modelId="{8F7C0134-6617-4D39-9C1F-0410A8C7464D}" type="presParOf" srcId="{C8004286-A06E-4098-A774-054290FFDEAE}" destId="{FBCE3D76-20A5-4F8C-ACB7-3590C166E89B}" srcOrd="0" destOrd="0" presId="urn:microsoft.com/office/officeart/2008/layout/PictureAccentList"/>
    <dgm:cxn modelId="{1FF2D8B7-67F0-4C43-9DFB-9382E0DDFDC1}" type="presParOf" srcId="{118D4224-085F-4410-BECF-86F522ECDAF8}" destId="{7ADB1B7C-D495-479B-A45C-01D0C1F63182}" srcOrd="1" destOrd="0" presId="urn:microsoft.com/office/officeart/2008/layout/PictureAccentList"/>
    <dgm:cxn modelId="{06156BA4-949A-4090-9B43-72E5D9857774}" type="presParOf" srcId="{7ADB1B7C-D495-479B-A45C-01D0C1F63182}" destId="{743D9F07-318E-46B3-B74C-5B00A4B27E01}" srcOrd="0" destOrd="0" presId="urn:microsoft.com/office/officeart/2008/layout/PictureAccentList"/>
    <dgm:cxn modelId="{7D24FF60-245D-4045-BA00-2E2C63121805}" type="presParOf" srcId="{743D9F07-318E-46B3-B74C-5B00A4B27E01}" destId="{2BA7B70C-2CCB-4EB0-985B-E3F3F491975B}" srcOrd="0" destOrd="0" presId="urn:microsoft.com/office/officeart/2008/layout/PictureAccentList"/>
    <dgm:cxn modelId="{90DBABB0-2654-4693-9355-73C93D258052}" type="presParOf" srcId="{743D9F07-318E-46B3-B74C-5B00A4B27E01}" destId="{31A69011-2342-4CC4-A9FB-9B2DCBAC8FDE}" srcOrd="1" destOrd="0" presId="urn:microsoft.com/office/officeart/2008/layout/PictureAccentList"/>
    <dgm:cxn modelId="{3753ED05-95D9-4D6B-833E-1778DD2DC585}" type="presParOf" srcId="{7ADB1B7C-D495-479B-A45C-01D0C1F63182}" destId="{84252E58-CA54-41BB-B2DE-2FFBC0FA2C30}" srcOrd="1" destOrd="0" presId="urn:microsoft.com/office/officeart/2008/layout/PictureAccentList"/>
    <dgm:cxn modelId="{79FB503B-A12A-43FD-8BE4-360F5071DCFC}" type="presParOf" srcId="{84252E58-CA54-41BB-B2DE-2FFBC0FA2C30}" destId="{8E9840DA-889D-4596-AF42-B0DE5901E72A}" srcOrd="0" destOrd="0" presId="urn:microsoft.com/office/officeart/2008/layout/PictureAccentList"/>
    <dgm:cxn modelId="{8541848E-D2C9-4B1E-A8D1-7DD4DA419C6B}" type="presParOf" srcId="{84252E58-CA54-41BB-B2DE-2FFBC0FA2C30}" destId="{EABB449F-7B49-4B07-B732-6E59EACD6272}" srcOrd="1" destOrd="0" presId="urn:microsoft.com/office/officeart/2008/layout/PictureAccentList"/>
    <dgm:cxn modelId="{7B546F9C-AD14-4FD1-8DD1-6052E1BF759F}" type="presParOf" srcId="{7ADB1B7C-D495-479B-A45C-01D0C1F63182}" destId="{51EDF67C-290B-45CB-83F5-5AFAB9B78193}" srcOrd="2" destOrd="0" presId="urn:microsoft.com/office/officeart/2008/layout/PictureAccentList"/>
    <dgm:cxn modelId="{E0D684E6-0DB0-4C47-80EA-BC7687BA23C7}" type="presParOf" srcId="{51EDF67C-290B-45CB-83F5-5AFAB9B78193}" destId="{32E1B6E1-F517-43EF-A4F0-56887B5157A0}" srcOrd="0" destOrd="0" presId="urn:microsoft.com/office/officeart/2008/layout/PictureAccentList"/>
    <dgm:cxn modelId="{3605E163-1A96-46F9-B521-D8430F6F2518}" type="presParOf" srcId="{51EDF67C-290B-45CB-83F5-5AFAB9B78193}" destId="{4C73C596-F1F9-4970-B831-12729C6DA31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D12BD-4F01-49F7-A40C-EC71553B7338}" type="doc">
      <dgm:prSet loTypeId="urn:microsoft.com/office/officeart/2008/layout/AlternatingPictureBlocks" loCatId="list" qsTypeId="urn:microsoft.com/office/officeart/2005/8/quickstyle/3d1" qsCatId="3D" csTypeId="urn:microsoft.com/office/officeart/2005/8/colors/colorful4" csCatId="colorful" phldr="1"/>
      <dgm:spPr/>
    </dgm:pt>
    <dgm:pt modelId="{317E442F-1947-4BF0-A542-8CF4CBC5D96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ПСИХОДИАГНОСТИКА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80118C6-807A-4E91-ACA0-BFB3812E646C}" type="parTrans" cxnId="{D17FEDDD-D9A0-4BBE-8132-BACD3B65D1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55796C0-81CC-4E23-9B6E-44ECAB81DB63}" type="sibTrans" cxnId="{D17FEDDD-D9A0-4BBE-8132-BACD3B65D1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041F13-3E45-4000-B760-5D3998247CE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ПСИХОПРОФИЛАКТИКА И РАЗВИТИЕ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7E90073-85F9-4D34-9011-5313D064F15B}" type="parTrans" cxnId="{A31FD040-D734-4EFB-B323-96C072ED967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C4156AB-9CB7-4819-8655-A3D11C1F8AB2}" type="sibTrans" cxnId="{A31FD040-D734-4EFB-B323-96C072ED967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265BCB5-B5D8-4FE1-B82D-43E93C33221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ПРОСВЕЩЕНИЕ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4DB361C-67F8-4AA6-9164-B3E83BDE841E}" type="parTrans" cxnId="{7A73E82E-EED8-4B91-850F-D6012CB5F0F2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BCF8E0-7E73-4B20-B107-DCDB3D8FA9B0}" type="sibTrans" cxnId="{7A73E82E-EED8-4B91-850F-D6012CB5F0F2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740D401-B694-4A8E-AA37-5AA62FA699FC}" type="pres">
      <dgm:prSet presAssocID="{1DFD12BD-4F01-49F7-A40C-EC71553B7338}" presName="linearFlow" presStyleCnt="0">
        <dgm:presLayoutVars>
          <dgm:dir/>
          <dgm:resizeHandles val="exact"/>
        </dgm:presLayoutVars>
      </dgm:prSet>
      <dgm:spPr/>
    </dgm:pt>
    <dgm:pt modelId="{7CE90545-C2F6-4913-A913-DCEA66D5D587}" type="pres">
      <dgm:prSet presAssocID="{317E442F-1947-4BF0-A542-8CF4CBC5D965}" presName="comp" presStyleCnt="0"/>
      <dgm:spPr/>
    </dgm:pt>
    <dgm:pt modelId="{6D60FB05-DB2E-4F42-91DE-C010408138CF}" type="pres">
      <dgm:prSet presAssocID="{317E442F-1947-4BF0-A542-8CF4CBC5D96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483A7-9D13-4007-BE41-538BFF7ADF7A}" type="pres">
      <dgm:prSet presAssocID="{317E442F-1947-4BF0-A542-8CF4CBC5D965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C3D0839-ED9E-4BCC-8C17-3AA3127C7849}" type="pres">
      <dgm:prSet presAssocID="{155796C0-81CC-4E23-9B6E-44ECAB81DB63}" presName="sibTrans" presStyleCnt="0"/>
      <dgm:spPr/>
    </dgm:pt>
    <dgm:pt modelId="{A23BFA20-5F05-46B0-B956-52C173CBAD5B}" type="pres">
      <dgm:prSet presAssocID="{DF041F13-3E45-4000-B760-5D3998247CE6}" presName="comp" presStyleCnt="0"/>
      <dgm:spPr/>
    </dgm:pt>
    <dgm:pt modelId="{CDD8FFC7-5D32-483E-95BB-F0772ACDECE6}" type="pres">
      <dgm:prSet presAssocID="{DF041F13-3E45-4000-B760-5D3998247CE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9FDAF-28EA-4503-B4DF-0A58F0B2121C}" type="pres">
      <dgm:prSet presAssocID="{DF041F13-3E45-4000-B760-5D3998247CE6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8D4595A-1631-4366-A223-8738B9462504}" type="pres">
      <dgm:prSet presAssocID="{9C4156AB-9CB7-4819-8655-A3D11C1F8AB2}" presName="sibTrans" presStyleCnt="0"/>
      <dgm:spPr/>
    </dgm:pt>
    <dgm:pt modelId="{B2B6D992-FB6F-44E9-A08D-EDEB0E772BD6}" type="pres">
      <dgm:prSet presAssocID="{0265BCB5-B5D8-4FE1-B82D-43E93C33221A}" presName="comp" presStyleCnt="0"/>
      <dgm:spPr/>
    </dgm:pt>
    <dgm:pt modelId="{23FFB644-53F6-4164-933E-8280A0B47C64}" type="pres">
      <dgm:prSet presAssocID="{0265BCB5-B5D8-4FE1-B82D-43E93C33221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F824B-84FA-47D4-96F5-C2A5042788E9}" type="pres">
      <dgm:prSet presAssocID="{0265BCB5-B5D8-4FE1-B82D-43E93C33221A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D17FEDDD-D9A0-4BBE-8132-BACD3B65D189}" srcId="{1DFD12BD-4F01-49F7-A40C-EC71553B7338}" destId="{317E442F-1947-4BF0-A542-8CF4CBC5D965}" srcOrd="0" destOrd="0" parTransId="{C80118C6-807A-4E91-ACA0-BFB3812E646C}" sibTransId="{155796C0-81CC-4E23-9B6E-44ECAB81DB63}"/>
    <dgm:cxn modelId="{7A021B50-D2C1-4104-8332-39A14B0B988E}" type="presOf" srcId="{DF041F13-3E45-4000-B760-5D3998247CE6}" destId="{CDD8FFC7-5D32-483E-95BB-F0772ACDECE6}" srcOrd="0" destOrd="0" presId="urn:microsoft.com/office/officeart/2008/layout/AlternatingPictureBlocks"/>
    <dgm:cxn modelId="{7A73E82E-EED8-4B91-850F-D6012CB5F0F2}" srcId="{1DFD12BD-4F01-49F7-A40C-EC71553B7338}" destId="{0265BCB5-B5D8-4FE1-B82D-43E93C33221A}" srcOrd="2" destOrd="0" parTransId="{C4DB361C-67F8-4AA6-9164-B3E83BDE841E}" sibTransId="{74BCF8E0-7E73-4B20-B107-DCDB3D8FA9B0}"/>
    <dgm:cxn modelId="{A31FD040-D734-4EFB-B323-96C072ED967C}" srcId="{1DFD12BD-4F01-49F7-A40C-EC71553B7338}" destId="{DF041F13-3E45-4000-B760-5D3998247CE6}" srcOrd="1" destOrd="0" parTransId="{87E90073-85F9-4D34-9011-5313D064F15B}" sibTransId="{9C4156AB-9CB7-4819-8655-A3D11C1F8AB2}"/>
    <dgm:cxn modelId="{B3C676D0-8E36-4EC0-99D4-FCB392BB0A8F}" type="presOf" srcId="{317E442F-1947-4BF0-A542-8CF4CBC5D965}" destId="{6D60FB05-DB2E-4F42-91DE-C010408138CF}" srcOrd="0" destOrd="0" presId="urn:microsoft.com/office/officeart/2008/layout/AlternatingPictureBlocks"/>
    <dgm:cxn modelId="{1E027ED3-7230-437F-9ED5-915394E0238C}" type="presOf" srcId="{0265BCB5-B5D8-4FE1-B82D-43E93C33221A}" destId="{23FFB644-53F6-4164-933E-8280A0B47C64}" srcOrd="0" destOrd="0" presId="urn:microsoft.com/office/officeart/2008/layout/AlternatingPictureBlocks"/>
    <dgm:cxn modelId="{9CC89C72-DD58-45B4-AE4E-6DCF947112C4}" type="presOf" srcId="{1DFD12BD-4F01-49F7-A40C-EC71553B7338}" destId="{9740D401-B694-4A8E-AA37-5AA62FA699FC}" srcOrd="0" destOrd="0" presId="urn:microsoft.com/office/officeart/2008/layout/AlternatingPictureBlocks"/>
    <dgm:cxn modelId="{363D176C-2FE5-4F29-A522-9893CB0E688A}" type="presParOf" srcId="{9740D401-B694-4A8E-AA37-5AA62FA699FC}" destId="{7CE90545-C2F6-4913-A913-DCEA66D5D587}" srcOrd="0" destOrd="0" presId="urn:microsoft.com/office/officeart/2008/layout/AlternatingPictureBlocks"/>
    <dgm:cxn modelId="{919018AC-DA11-485C-87F4-9A6618824354}" type="presParOf" srcId="{7CE90545-C2F6-4913-A913-DCEA66D5D587}" destId="{6D60FB05-DB2E-4F42-91DE-C010408138CF}" srcOrd="0" destOrd="0" presId="urn:microsoft.com/office/officeart/2008/layout/AlternatingPictureBlocks"/>
    <dgm:cxn modelId="{78A4E8D3-AF7B-4524-88ED-09A1F07E591E}" type="presParOf" srcId="{7CE90545-C2F6-4913-A913-DCEA66D5D587}" destId="{603483A7-9D13-4007-BE41-538BFF7ADF7A}" srcOrd="1" destOrd="0" presId="urn:microsoft.com/office/officeart/2008/layout/AlternatingPictureBlocks"/>
    <dgm:cxn modelId="{7B6C0947-8A35-4285-B00E-751CF7EC12D2}" type="presParOf" srcId="{9740D401-B694-4A8E-AA37-5AA62FA699FC}" destId="{1C3D0839-ED9E-4BCC-8C17-3AA3127C7849}" srcOrd="1" destOrd="0" presId="urn:microsoft.com/office/officeart/2008/layout/AlternatingPictureBlocks"/>
    <dgm:cxn modelId="{959CB4EA-B69C-4775-AC78-4D93B3D3E8B8}" type="presParOf" srcId="{9740D401-B694-4A8E-AA37-5AA62FA699FC}" destId="{A23BFA20-5F05-46B0-B956-52C173CBAD5B}" srcOrd="2" destOrd="0" presId="urn:microsoft.com/office/officeart/2008/layout/AlternatingPictureBlocks"/>
    <dgm:cxn modelId="{43A18B70-800F-4081-B5ED-60A5FB4FBD48}" type="presParOf" srcId="{A23BFA20-5F05-46B0-B956-52C173CBAD5B}" destId="{CDD8FFC7-5D32-483E-95BB-F0772ACDECE6}" srcOrd="0" destOrd="0" presId="urn:microsoft.com/office/officeart/2008/layout/AlternatingPictureBlocks"/>
    <dgm:cxn modelId="{2583E4CF-8479-405E-9B17-9AF8690FD5C9}" type="presParOf" srcId="{A23BFA20-5F05-46B0-B956-52C173CBAD5B}" destId="{8D29FDAF-28EA-4503-B4DF-0A58F0B2121C}" srcOrd="1" destOrd="0" presId="urn:microsoft.com/office/officeart/2008/layout/AlternatingPictureBlocks"/>
    <dgm:cxn modelId="{400C885D-D145-42BC-A510-36A605A561F4}" type="presParOf" srcId="{9740D401-B694-4A8E-AA37-5AA62FA699FC}" destId="{C8D4595A-1631-4366-A223-8738B9462504}" srcOrd="3" destOrd="0" presId="urn:microsoft.com/office/officeart/2008/layout/AlternatingPictureBlocks"/>
    <dgm:cxn modelId="{11030E7C-12EF-4AEF-906C-9647385AFFD2}" type="presParOf" srcId="{9740D401-B694-4A8E-AA37-5AA62FA699FC}" destId="{B2B6D992-FB6F-44E9-A08D-EDEB0E772BD6}" srcOrd="4" destOrd="0" presId="urn:microsoft.com/office/officeart/2008/layout/AlternatingPictureBlocks"/>
    <dgm:cxn modelId="{1174B646-256E-4BB5-86C1-BF16D4AF7D93}" type="presParOf" srcId="{B2B6D992-FB6F-44E9-A08D-EDEB0E772BD6}" destId="{23FFB644-53F6-4164-933E-8280A0B47C64}" srcOrd="0" destOrd="0" presId="urn:microsoft.com/office/officeart/2008/layout/AlternatingPictureBlocks"/>
    <dgm:cxn modelId="{DBA8AAFA-A32C-489F-BB81-8B4CD7825B43}" type="presParOf" srcId="{B2B6D992-FB6F-44E9-A08D-EDEB0E772BD6}" destId="{3E6F824B-84FA-47D4-96F5-C2A5042788E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EC6807-7820-4F02-9864-B06C9AAFD17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76A03D-EED3-4A10-9C56-B8480A03212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Кружки</a:t>
          </a:r>
          <a:endParaRPr lang="ru-RU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FC57E0C-DD15-4AD0-93C2-0C71E5A0865C}" type="parTrans" cxnId="{E86C9910-0BFD-469C-9F92-87907D3B591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229FD50-CCFD-422E-A862-927820FAC1CB}" type="sibTrans" cxnId="{E86C9910-0BFD-469C-9F92-87907D3B591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CAFA1D9-4BF0-47DE-B92A-4CA0671A5D6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Участие в праздниках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192C32-FB43-43E3-9438-E9522EE04161}" type="parTrans" cxnId="{23F6F92C-567C-4BFB-A9CC-ED055009EE6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99814C0-5EBB-4CC2-91DE-4C92A8D7FFF4}" type="sibTrans" cxnId="{23F6F92C-567C-4BFB-A9CC-ED055009EE6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D7B182B-D0EE-4FCA-BC14-F79129076B7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Самостоятельное создание продуктов детского творчества</a:t>
          </a:r>
          <a:endParaRPr lang="ru-RU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8576CC9-D7C0-4383-9DB7-89B1CAFE7E5F}" type="parTrans" cxnId="{51097B76-7E00-4439-BB10-6E9FC10B8C7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BCD3F7E-DCFE-4F5C-983D-C699F61D20BB}" type="sibTrans" cxnId="{51097B76-7E00-4439-BB10-6E9FC10B8C7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576367B-7B8C-45E4-9604-6C0B34A88C6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Фестивали</a:t>
          </a:r>
          <a:endParaRPr lang="ru-RU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C268E95-7D4E-476C-BBFD-60A8B473C9F8}" type="parTrans" cxnId="{F9EECE4F-6626-4970-BBEF-82657846D18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4E01307-8A44-4FA2-9417-2867139120BF}" type="sibTrans" cxnId="{F9EECE4F-6626-4970-BBEF-82657846D18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3E5A2E0-D775-40A6-B6B7-84C03EA3248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Создание индивидуального маршрута </a:t>
          </a:r>
          <a:r>
            <a:rPr lang="ru-RU" sz="2800" b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развития одаренных детей</a:t>
          </a:r>
          <a:endParaRPr lang="ru-RU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1166567-1749-440E-A51F-0BD6DBB36BE1}" type="parTrans" cxnId="{3642E3ED-71BF-41E0-B30F-2BB9646CE0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831B634-2C84-472D-9139-52A9ED68B06E}" type="sibTrans" cxnId="{3642E3ED-71BF-41E0-B30F-2BB9646CE0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C2E2799-DE2A-4127-924F-BB2E11B23B48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Конкурсы</a:t>
          </a:r>
          <a:endParaRPr lang="ru-RU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71F45F7-7894-45CE-BB9E-1444C8D94FAD}" type="parTrans" cxnId="{286D767F-09C9-42E5-8AF2-A5AAE09014B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8132AC9-1597-40DE-89BB-D38B9006AC6D}" type="sibTrans" cxnId="{286D767F-09C9-42E5-8AF2-A5AAE09014B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078B70D-7633-40F0-9BE5-8526AE60709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Выставки</a:t>
          </a:r>
          <a:endParaRPr lang="ru-RU" sz="2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4B152E6-E860-4877-8F02-8D1E8509F772}" type="parTrans" cxnId="{CA0834C7-CADB-4E3D-98AF-94BC0BB85C0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0280B20-8786-41E9-91E9-E55C857C20BF}" type="sibTrans" cxnId="{CA0834C7-CADB-4E3D-98AF-94BC0BB85C0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FBDFAA7-8509-4909-A481-6FCF86307A05}" type="pres">
      <dgm:prSet presAssocID="{45EC6807-7820-4F02-9864-B06C9AAFD1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7CDEA0-767B-428E-920B-7ACC41BA2ED0}" type="pres">
      <dgm:prSet presAssocID="{0F76A03D-EED3-4A10-9C56-B8480A03212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FB1D-374E-4657-A96F-CDB88CF42A7A}" type="pres">
      <dgm:prSet presAssocID="{A229FD50-CCFD-422E-A862-927820FAC1CB}" presName="sibTrans" presStyleCnt="0"/>
      <dgm:spPr/>
    </dgm:pt>
    <dgm:pt modelId="{C1EA77B8-100A-45B0-9EE2-373CE7E9EAD2}" type="pres">
      <dgm:prSet presAssocID="{5C2E2799-DE2A-4127-924F-BB2E11B23B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96838-B1D6-4076-8B1F-146A45784907}" type="pres">
      <dgm:prSet presAssocID="{38132AC9-1597-40DE-89BB-D38B9006AC6D}" presName="sibTrans" presStyleCnt="0"/>
      <dgm:spPr/>
    </dgm:pt>
    <dgm:pt modelId="{EC3C9113-EEA7-4CBE-901E-1B3F2102A097}" type="pres">
      <dgm:prSet presAssocID="{6078B70D-7633-40F0-9BE5-8526AE6070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EA37B-6340-4B94-A93D-CF1134EA9753}" type="pres">
      <dgm:prSet presAssocID="{00280B20-8786-41E9-91E9-E55C857C20BF}" presName="sibTrans" presStyleCnt="0"/>
      <dgm:spPr/>
    </dgm:pt>
    <dgm:pt modelId="{C08ECB30-C424-4C3B-AF9B-8AA766D5D2B9}" type="pres">
      <dgm:prSet presAssocID="{0CAFA1D9-4BF0-47DE-B92A-4CA0671A5D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014FE-E106-4B02-95C6-9D71CF3E23EA}" type="pres">
      <dgm:prSet presAssocID="{A99814C0-5EBB-4CC2-91DE-4C92A8D7FFF4}" presName="sibTrans" presStyleCnt="0"/>
      <dgm:spPr/>
    </dgm:pt>
    <dgm:pt modelId="{DF9A7D8D-0A54-4F57-986A-55BCDB1F449A}" type="pres">
      <dgm:prSet presAssocID="{FD7B182B-D0EE-4FCA-BC14-F79129076B7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E34F-A778-4327-837D-8F4735466272}" type="pres">
      <dgm:prSet presAssocID="{3BCD3F7E-DCFE-4F5C-983D-C699F61D20BB}" presName="sibTrans" presStyleCnt="0"/>
      <dgm:spPr/>
    </dgm:pt>
    <dgm:pt modelId="{5B1BC69B-2BB3-4FFF-AC3D-C5FA11ED5192}" type="pres">
      <dgm:prSet presAssocID="{A576367B-7B8C-45E4-9604-6C0B34A88C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E1DC3-DE37-432D-AD59-091D0C5669C2}" type="pres">
      <dgm:prSet presAssocID="{24E01307-8A44-4FA2-9417-2867139120BF}" presName="sibTrans" presStyleCnt="0"/>
      <dgm:spPr/>
    </dgm:pt>
    <dgm:pt modelId="{F20D4F86-AAD6-4CC2-8864-1B978E00A8FE}" type="pres">
      <dgm:prSet presAssocID="{23E5A2E0-D775-40A6-B6B7-84C03EA32486}" presName="node" presStyleLbl="node1" presStyleIdx="6" presStyleCnt="7" custScaleX="319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A6B8B-F0CE-438B-9DD9-47E0FBCC64F0}" type="presOf" srcId="{0F76A03D-EED3-4A10-9C56-B8480A03212C}" destId="{327CDEA0-767B-428E-920B-7ACC41BA2ED0}" srcOrd="0" destOrd="0" presId="urn:microsoft.com/office/officeart/2005/8/layout/default"/>
    <dgm:cxn modelId="{3642E3ED-71BF-41E0-B30F-2BB9646CE0A2}" srcId="{45EC6807-7820-4F02-9864-B06C9AAFD179}" destId="{23E5A2E0-D775-40A6-B6B7-84C03EA32486}" srcOrd="6" destOrd="0" parTransId="{21166567-1749-440E-A51F-0BD6DBB36BE1}" sibTransId="{0831B634-2C84-472D-9139-52A9ED68B06E}"/>
    <dgm:cxn modelId="{F9EECE4F-6626-4970-BBEF-82657846D18F}" srcId="{45EC6807-7820-4F02-9864-B06C9AAFD179}" destId="{A576367B-7B8C-45E4-9604-6C0B34A88C64}" srcOrd="5" destOrd="0" parTransId="{0C268E95-7D4E-476C-BBFD-60A8B473C9F8}" sibTransId="{24E01307-8A44-4FA2-9417-2867139120BF}"/>
    <dgm:cxn modelId="{06D08E69-4843-46D4-A0DC-012357C47BC6}" type="presOf" srcId="{0CAFA1D9-4BF0-47DE-B92A-4CA0671A5D6F}" destId="{C08ECB30-C424-4C3B-AF9B-8AA766D5D2B9}" srcOrd="0" destOrd="0" presId="urn:microsoft.com/office/officeart/2005/8/layout/default"/>
    <dgm:cxn modelId="{1AB03CE6-BC65-4C31-B879-FE82A32BE558}" type="presOf" srcId="{6078B70D-7633-40F0-9BE5-8526AE607091}" destId="{EC3C9113-EEA7-4CBE-901E-1B3F2102A097}" srcOrd="0" destOrd="0" presId="urn:microsoft.com/office/officeart/2005/8/layout/default"/>
    <dgm:cxn modelId="{E86C9910-0BFD-469C-9F92-87907D3B591B}" srcId="{45EC6807-7820-4F02-9864-B06C9AAFD179}" destId="{0F76A03D-EED3-4A10-9C56-B8480A03212C}" srcOrd="0" destOrd="0" parTransId="{8FC57E0C-DD15-4AD0-93C2-0C71E5A0865C}" sibTransId="{A229FD50-CCFD-422E-A862-927820FAC1CB}"/>
    <dgm:cxn modelId="{20071CCC-EC78-4C65-9695-7B605485ED7E}" type="presOf" srcId="{FD7B182B-D0EE-4FCA-BC14-F79129076B7E}" destId="{DF9A7D8D-0A54-4F57-986A-55BCDB1F449A}" srcOrd="0" destOrd="0" presId="urn:microsoft.com/office/officeart/2005/8/layout/default"/>
    <dgm:cxn modelId="{286D767F-09C9-42E5-8AF2-A5AAE09014B0}" srcId="{45EC6807-7820-4F02-9864-B06C9AAFD179}" destId="{5C2E2799-DE2A-4127-924F-BB2E11B23B48}" srcOrd="1" destOrd="0" parTransId="{171F45F7-7894-45CE-BB9E-1444C8D94FAD}" sibTransId="{38132AC9-1597-40DE-89BB-D38B9006AC6D}"/>
    <dgm:cxn modelId="{78CE0F57-096F-429F-B865-5E14DE30EB56}" type="presOf" srcId="{45EC6807-7820-4F02-9864-B06C9AAFD179}" destId="{EFBDFAA7-8509-4909-A481-6FCF86307A05}" srcOrd="0" destOrd="0" presId="urn:microsoft.com/office/officeart/2005/8/layout/default"/>
    <dgm:cxn modelId="{CA0834C7-CADB-4E3D-98AF-94BC0BB85C0B}" srcId="{45EC6807-7820-4F02-9864-B06C9AAFD179}" destId="{6078B70D-7633-40F0-9BE5-8526AE607091}" srcOrd="2" destOrd="0" parTransId="{D4B152E6-E860-4877-8F02-8D1E8509F772}" sibTransId="{00280B20-8786-41E9-91E9-E55C857C20BF}"/>
    <dgm:cxn modelId="{8C1F8015-F4E2-4233-B6D1-257ADDAE9B94}" type="presOf" srcId="{23E5A2E0-D775-40A6-B6B7-84C03EA32486}" destId="{F20D4F86-AAD6-4CC2-8864-1B978E00A8FE}" srcOrd="0" destOrd="0" presId="urn:microsoft.com/office/officeart/2005/8/layout/default"/>
    <dgm:cxn modelId="{033F34FA-57C2-4618-830A-E1F618934453}" type="presOf" srcId="{A576367B-7B8C-45E4-9604-6C0B34A88C64}" destId="{5B1BC69B-2BB3-4FFF-AC3D-C5FA11ED5192}" srcOrd="0" destOrd="0" presId="urn:microsoft.com/office/officeart/2005/8/layout/default"/>
    <dgm:cxn modelId="{51097B76-7E00-4439-BB10-6E9FC10B8C72}" srcId="{45EC6807-7820-4F02-9864-B06C9AAFD179}" destId="{FD7B182B-D0EE-4FCA-BC14-F79129076B7E}" srcOrd="4" destOrd="0" parTransId="{A8576CC9-D7C0-4383-9DB7-89B1CAFE7E5F}" sibTransId="{3BCD3F7E-DCFE-4F5C-983D-C699F61D20BB}"/>
    <dgm:cxn modelId="{CCCB50F1-EFA6-4245-A421-2D7E410D9C86}" type="presOf" srcId="{5C2E2799-DE2A-4127-924F-BB2E11B23B48}" destId="{C1EA77B8-100A-45B0-9EE2-373CE7E9EAD2}" srcOrd="0" destOrd="0" presId="urn:microsoft.com/office/officeart/2005/8/layout/default"/>
    <dgm:cxn modelId="{23F6F92C-567C-4BFB-A9CC-ED055009EE6D}" srcId="{45EC6807-7820-4F02-9864-B06C9AAFD179}" destId="{0CAFA1D9-4BF0-47DE-B92A-4CA0671A5D6F}" srcOrd="3" destOrd="0" parTransId="{F1192C32-FB43-43E3-9438-E9522EE04161}" sibTransId="{A99814C0-5EBB-4CC2-91DE-4C92A8D7FFF4}"/>
    <dgm:cxn modelId="{1AF67D91-3499-47B4-8A67-B579AED28310}" type="presParOf" srcId="{EFBDFAA7-8509-4909-A481-6FCF86307A05}" destId="{327CDEA0-767B-428E-920B-7ACC41BA2ED0}" srcOrd="0" destOrd="0" presId="urn:microsoft.com/office/officeart/2005/8/layout/default"/>
    <dgm:cxn modelId="{688C2555-3ED8-4E19-98E5-236DDA2E2C27}" type="presParOf" srcId="{EFBDFAA7-8509-4909-A481-6FCF86307A05}" destId="{A33FFB1D-374E-4657-A96F-CDB88CF42A7A}" srcOrd="1" destOrd="0" presId="urn:microsoft.com/office/officeart/2005/8/layout/default"/>
    <dgm:cxn modelId="{778DA621-4813-4CC0-92A0-F63B9FAAB732}" type="presParOf" srcId="{EFBDFAA7-8509-4909-A481-6FCF86307A05}" destId="{C1EA77B8-100A-45B0-9EE2-373CE7E9EAD2}" srcOrd="2" destOrd="0" presId="urn:microsoft.com/office/officeart/2005/8/layout/default"/>
    <dgm:cxn modelId="{F73E8EB5-9604-49B4-AEFD-5A613F68459D}" type="presParOf" srcId="{EFBDFAA7-8509-4909-A481-6FCF86307A05}" destId="{61896838-B1D6-4076-8B1F-146A45784907}" srcOrd="3" destOrd="0" presId="urn:microsoft.com/office/officeart/2005/8/layout/default"/>
    <dgm:cxn modelId="{9FAFD562-C013-4E17-9122-DA2D15EFB0B8}" type="presParOf" srcId="{EFBDFAA7-8509-4909-A481-6FCF86307A05}" destId="{EC3C9113-EEA7-4CBE-901E-1B3F2102A097}" srcOrd="4" destOrd="0" presId="urn:microsoft.com/office/officeart/2005/8/layout/default"/>
    <dgm:cxn modelId="{209313BF-6649-4313-BE30-2B86440A93A8}" type="presParOf" srcId="{EFBDFAA7-8509-4909-A481-6FCF86307A05}" destId="{8A1EA37B-6340-4B94-A93D-CF1134EA9753}" srcOrd="5" destOrd="0" presId="urn:microsoft.com/office/officeart/2005/8/layout/default"/>
    <dgm:cxn modelId="{BD13564E-24AF-4E78-B98A-90E991E2C5C6}" type="presParOf" srcId="{EFBDFAA7-8509-4909-A481-6FCF86307A05}" destId="{C08ECB30-C424-4C3B-AF9B-8AA766D5D2B9}" srcOrd="6" destOrd="0" presId="urn:microsoft.com/office/officeart/2005/8/layout/default"/>
    <dgm:cxn modelId="{1A86A611-83BF-4BBF-92B1-06730F0DF9B4}" type="presParOf" srcId="{EFBDFAA7-8509-4909-A481-6FCF86307A05}" destId="{106014FE-E106-4B02-95C6-9D71CF3E23EA}" srcOrd="7" destOrd="0" presId="urn:microsoft.com/office/officeart/2005/8/layout/default"/>
    <dgm:cxn modelId="{53461A92-B55E-4FE1-B8E8-866A3B0DCADA}" type="presParOf" srcId="{EFBDFAA7-8509-4909-A481-6FCF86307A05}" destId="{DF9A7D8D-0A54-4F57-986A-55BCDB1F449A}" srcOrd="8" destOrd="0" presId="urn:microsoft.com/office/officeart/2005/8/layout/default"/>
    <dgm:cxn modelId="{C9697DF6-EE0A-4BB2-8687-F1D4CA3F4C5B}" type="presParOf" srcId="{EFBDFAA7-8509-4909-A481-6FCF86307A05}" destId="{77CDE34F-A778-4327-837D-8F4735466272}" srcOrd="9" destOrd="0" presId="urn:microsoft.com/office/officeart/2005/8/layout/default"/>
    <dgm:cxn modelId="{8F8BEF4C-6D71-467B-91E1-3CFC8BF9836E}" type="presParOf" srcId="{EFBDFAA7-8509-4909-A481-6FCF86307A05}" destId="{5B1BC69B-2BB3-4FFF-AC3D-C5FA11ED5192}" srcOrd="10" destOrd="0" presId="urn:microsoft.com/office/officeart/2005/8/layout/default"/>
    <dgm:cxn modelId="{C7D56FFA-845E-469F-BC3F-5732B3CF367E}" type="presParOf" srcId="{EFBDFAA7-8509-4909-A481-6FCF86307A05}" destId="{91EE1DC3-DE37-432D-AD59-091D0C5669C2}" srcOrd="11" destOrd="0" presId="urn:microsoft.com/office/officeart/2005/8/layout/default"/>
    <dgm:cxn modelId="{33E15DFA-E5EE-443F-9C74-63845CE77925}" type="presParOf" srcId="{EFBDFAA7-8509-4909-A481-6FCF86307A05}" destId="{F20D4F86-AAD6-4CC2-8864-1B978E00A8FE}" srcOrd="12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70CB2-BCF5-4620-B533-C7D4DCBD056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234502-B8DF-4E60-8DAE-4ECD93CD46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Формы работы 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 педагогами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6636742-B528-4C6A-881D-7B7AA1F5FD7E}" type="parTrans" cxnId="{9D983C5E-D453-4A71-9FA8-0F8B19EF2582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92A9970-6609-4EC5-A6EB-C5B8AE739AE9}" type="sibTrans" cxnId="{9D983C5E-D453-4A71-9FA8-0F8B19EF2582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0B2CFB7-821C-4580-BCD7-AB288E2308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Консультация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Семинар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Семинар практикум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Деловая игра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53A5E7C-4178-4946-905A-22490497BFE0}" type="parTrans" cxnId="{BC1048A3-6FE5-4478-87E8-FF7830806908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85EC18-3D9F-4BF6-99D7-E6EB28D61F61}" type="sibTrans" cxnId="{BC1048A3-6FE5-4478-87E8-FF7830806908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694E505-07BB-4A55-A7D7-F097B35AA6A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Тренинговые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занятия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A6E2D3F-014A-4480-8D10-D42137904D93}" type="parTrans" cxnId="{C396AD4B-A51F-41D5-B7D5-160CF27C722F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B565361-0E84-4D22-8F10-876029C8EAD4}" type="sibTrans" cxnId="{C396AD4B-A51F-41D5-B7D5-160CF27C722F}">
      <dgm:prSet/>
      <dgm:spPr/>
      <dgm:t>
        <a:bodyPr/>
        <a:lstStyle/>
        <a:p>
          <a:endParaRPr lang="ru-RU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38B63B5-2DC3-4E6C-AB17-059B8E094906}" type="pres">
      <dgm:prSet presAssocID="{0CF70CB2-BCF5-4620-B533-C7D4DCBD05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BDBAE3-5F5E-4191-A4B2-AE6B95BFDA00}" type="pres">
      <dgm:prSet presAssocID="{6D234502-B8DF-4E60-8DAE-4ECD93CD4670}" presName="vertOne" presStyleCnt="0"/>
      <dgm:spPr/>
    </dgm:pt>
    <dgm:pt modelId="{7901FA80-C1E6-4A61-9B66-CB5EB57FCE12}" type="pres">
      <dgm:prSet presAssocID="{6D234502-B8DF-4E60-8DAE-4ECD93CD4670}" presName="txOne" presStyleLbl="node0" presStyleIdx="0" presStyleCnt="1" custLinFactNeighborX="2496" custLinFactNeighborY="-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17AEB-0671-4768-AAFA-4665D5E2EFBD}" type="pres">
      <dgm:prSet presAssocID="{6D234502-B8DF-4E60-8DAE-4ECD93CD4670}" presName="parTransOne" presStyleCnt="0"/>
      <dgm:spPr/>
    </dgm:pt>
    <dgm:pt modelId="{8C4A3722-6B49-4F52-9624-3EDDCB8CBB32}" type="pres">
      <dgm:prSet presAssocID="{6D234502-B8DF-4E60-8DAE-4ECD93CD4670}" presName="horzOne" presStyleCnt="0"/>
      <dgm:spPr/>
    </dgm:pt>
    <dgm:pt modelId="{9943178E-3DF7-431C-95D8-40ACC4009461}" type="pres">
      <dgm:prSet presAssocID="{60B2CFB7-821C-4580-BCD7-AB288E2308F6}" presName="vertTwo" presStyleCnt="0"/>
      <dgm:spPr/>
    </dgm:pt>
    <dgm:pt modelId="{7FBCFA78-DD83-449F-8E81-A5365B55CD3D}" type="pres">
      <dgm:prSet presAssocID="{60B2CFB7-821C-4580-BCD7-AB288E2308F6}" presName="txTwo" presStyleLbl="node2" presStyleIdx="0" presStyleCnt="2" custScaleX="176450" custLinFactNeighborX="-193" custLinFactNeighborY="1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9E57F-62C4-4CCE-879B-607CA7B09FB9}" type="pres">
      <dgm:prSet presAssocID="{60B2CFB7-821C-4580-BCD7-AB288E2308F6}" presName="horzTwo" presStyleCnt="0"/>
      <dgm:spPr/>
    </dgm:pt>
    <dgm:pt modelId="{76BE858B-CE2A-41AA-BB26-4A374CA6560B}" type="pres">
      <dgm:prSet presAssocID="{FB85EC18-3D9F-4BF6-99D7-E6EB28D61F61}" presName="sibSpaceTwo" presStyleCnt="0"/>
      <dgm:spPr/>
    </dgm:pt>
    <dgm:pt modelId="{FF719175-8996-486D-BEC5-3142618AB86E}" type="pres">
      <dgm:prSet presAssocID="{F694E505-07BB-4A55-A7D7-F097B35AA6A7}" presName="vertTwo" presStyleCnt="0"/>
      <dgm:spPr/>
    </dgm:pt>
    <dgm:pt modelId="{553D8215-F4A6-4010-BFB1-83F8EB0D95B3}" type="pres">
      <dgm:prSet presAssocID="{F694E505-07BB-4A55-A7D7-F097B35AA6A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B35D8-0711-4A72-BE48-37B7B967A211}" type="pres">
      <dgm:prSet presAssocID="{F694E505-07BB-4A55-A7D7-F097B35AA6A7}" presName="horzTwo" presStyleCnt="0"/>
      <dgm:spPr/>
    </dgm:pt>
  </dgm:ptLst>
  <dgm:cxnLst>
    <dgm:cxn modelId="{76E8816A-4C06-4E42-97F3-68B509BB49C4}" type="presOf" srcId="{F694E505-07BB-4A55-A7D7-F097B35AA6A7}" destId="{553D8215-F4A6-4010-BFB1-83F8EB0D95B3}" srcOrd="0" destOrd="0" presId="urn:microsoft.com/office/officeart/2005/8/layout/hierarchy4"/>
    <dgm:cxn modelId="{5B659293-75DA-432B-8690-33290096119A}" type="presOf" srcId="{60B2CFB7-821C-4580-BCD7-AB288E2308F6}" destId="{7FBCFA78-DD83-449F-8E81-A5365B55CD3D}" srcOrd="0" destOrd="0" presId="urn:microsoft.com/office/officeart/2005/8/layout/hierarchy4"/>
    <dgm:cxn modelId="{9D983C5E-D453-4A71-9FA8-0F8B19EF2582}" srcId="{0CF70CB2-BCF5-4620-B533-C7D4DCBD056C}" destId="{6D234502-B8DF-4E60-8DAE-4ECD93CD4670}" srcOrd="0" destOrd="0" parTransId="{36636742-B528-4C6A-881D-7B7AA1F5FD7E}" sibTransId="{E92A9970-6609-4EC5-A6EB-C5B8AE739AE9}"/>
    <dgm:cxn modelId="{C396AD4B-A51F-41D5-B7D5-160CF27C722F}" srcId="{6D234502-B8DF-4E60-8DAE-4ECD93CD4670}" destId="{F694E505-07BB-4A55-A7D7-F097B35AA6A7}" srcOrd="1" destOrd="0" parTransId="{9A6E2D3F-014A-4480-8D10-D42137904D93}" sibTransId="{5B565361-0E84-4D22-8F10-876029C8EAD4}"/>
    <dgm:cxn modelId="{A77DCA8D-9D55-4CC3-B219-E4B473A0514E}" type="presOf" srcId="{0CF70CB2-BCF5-4620-B533-C7D4DCBD056C}" destId="{538B63B5-2DC3-4E6C-AB17-059B8E094906}" srcOrd="0" destOrd="0" presId="urn:microsoft.com/office/officeart/2005/8/layout/hierarchy4"/>
    <dgm:cxn modelId="{AE558E7A-6234-4DCF-AF8D-248896130F33}" type="presOf" srcId="{6D234502-B8DF-4E60-8DAE-4ECD93CD4670}" destId="{7901FA80-C1E6-4A61-9B66-CB5EB57FCE12}" srcOrd="0" destOrd="0" presId="urn:microsoft.com/office/officeart/2005/8/layout/hierarchy4"/>
    <dgm:cxn modelId="{BC1048A3-6FE5-4478-87E8-FF7830806908}" srcId="{6D234502-B8DF-4E60-8DAE-4ECD93CD4670}" destId="{60B2CFB7-821C-4580-BCD7-AB288E2308F6}" srcOrd="0" destOrd="0" parTransId="{853A5E7C-4178-4946-905A-22490497BFE0}" sibTransId="{FB85EC18-3D9F-4BF6-99D7-E6EB28D61F61}"/>
    <dgm:cxn modelId="{3002CC43-967E-403D-8B72-99A2B108D9F7}" type="presParOf" srcId="{538B63B5-2DC3-4E6C-AB17-059B8E094906}" destId="{76BDBAE3-5F5E-4191-A4B2-AE6B95BFDA00}" srcOrd="0" destOrd="0" presId="urn:microsoft.com/office/officeart/2005/8/layout/hierarchy4"/>
    <dgm:cxn modelId="{B63F0CA3-5554-454D-A37D-D3C16BF6B0CA}" type="presParOf" srcId="{76BDBAE3-5F5E-4191-A4B2-AE6B95BFDA00}" destId="{7901FA80-C1E6-4A61-9B66-CB5EB57FCE12}" srcOrd="0" destOrd="0" presId="urn:microsoft.com/office/officeart/2005/8/layout/hierarchy4"/>
    <dgm:cxn modelId="{011D2960-A346-4C79-8801-A9CB0C26B2B3}" type="presParOf" srcId="{76BDBAE3-5F5E-4191-A4B2-AE6B95BFDA00}" destId="{75417AEB-0671-4768-AAFA-4665D5E2EFBD}" srcOrd="1" destOrd="0" presId="urn:microsoft.com/office/officeart/2005/8/layout/hierarchy4"/>
    <dgm:cxn modelId="{7B659B78-970A-4314-9D45-DAF783F4B94A}" type="presParOf" srcId="{76BDBAE3-5F5E-4191-A4B2-AE6B95BFDA00}" destId="{8C4A3722-6B49-4F52-9624-3EDDCB8CBB32}" srcOrd="2" destOrd="0" presId="urn:microsoft.com/office/officeart/2005/8/layout/hierarchy4"/>
    <dgm:cxn modelId="{5CBFED54-D4CA-4B8B-8808-851C85BD2E17}" type="presParOf" srcId="{8C4A3722-6B49-4F52-9624-3EDDCB8CBB32}" destId="{9943178E-3DF7-431C-95D8-40ACC4009461}" srcOrd="0" destOrd="0" presId="urn:microsoft.com/office/officeart/2005/8/layout/hierarchy4"/>
    <dgm:cxn modelId="{8C9A9ABE-A532-4D56-A295-D271EED1F184}" type="presParOf" srcId="{9943178E-3DF7-431C-95D8-40ACC4009461}" destId="{7FBCFA78-DD83-449F-8E81-A5365B55CD3D}" srcOrd="0" destOrd="0" presId="urn:microsoft.com/office/officeart/2005/8/layout/hierarchy4"/>
    <dgm:cxn modelId="{692F3297-E5CF-4BDA-A496-5313848E13F0}" type="presParOf" srcId="{9943178E-3DF7-431C-95D8-40ACC4009461}" destId="{9519E57F-62C4-4CCE-879B-607CA7B09FB9}" srcOrd="1" destOrd="0" presId="urn:microsoft.com/office/officeart/2005/8/layout/hierarchy4"/>
    <dgm:cxn modelId="{E63A0319-5077-4376-8561-350841C2088E}" type="presParOf" srcId="{8C4A3722-6B49-4F52-9624-3EDDCB8CBB32}" destId="{76BE858B-CE2A-41AA-BB26-4A374CA6560B}" srcOrd="1" destOrd="0" presId="urn:microsoft.com/office/officeart/2005/8/layout/hierarchy4"/>
    <dgm:cxn modelId="{E4593970-E153-4DD1-8529-F0AB8E45398E}" type="presParOf" srcId="{8C4A3722-6B49-4F52-9624-3EDDCB8CBB32}" destId="{FF719175-8996-486D-BEC5-3142618AB86E}" srcOrd="2" destOrd="0" presId="urn:microsoft.com/office/officeart/2005/8/layout/hierarchy4"/>
    <dgm:cxn modelId="{9FCCAF9B-003A-4AF7-8F6D-BF6D890BF297}" type="presParOf" srcId="{FF719175-8996-486D-BEC5-3142618AB86E}" destId="{553D8215-F4A6-4010-BFB1-83F8EB0D95B3}" srcOrd="0" destOrd="0" presId="urn:microsoft.com/office/officeart/2005/8/layout/hierarchy4"/>
    <dgm:cxn modelId="{D21D5763-5F86-4383-AEAB-EE4D7608FAE2}" type="presParOf" srcId="{FF719175-8996-486D-BEC5-3142618AB86E}" destId="{8FDB35D8-0711-4A72-BE48-37B7B967A2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714A4-DE8D-4C21-BFE6-0F94DAF20A1D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69B6CD-5630-4617-BF67-2004EE7BC63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ПЕДАГОГ - ПСИХОЛОГ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C22C40A-D000-488A-9945-5631A510082C}" type="parTrans" cxnId="{D1D60EE0-FAD4-4CED-8711-F503A61BF91D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CAC57EB-0AE8-421E-9890-EDD9346C2F98}" type="sibTrans" cxnId="{D1D60EE0-FAD4-4CED-8711-F503A61BF91D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D036523-582A-42DC-B3FB-5DA6244774B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ВОСПИТАТЕЛЬ</a:t>
          </a:r>
          <a:endParaRPr lang="ru-RU" sz="11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E79FAA5-9F58-4AB6-A02C-E004F12742B6}" type="parTrans" cxnId="{5AFCA59D-5F66-4D11-B2D1-F7DB433615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A413C14-4685-4171-AE0F-2B13DAF1E4B4}" type="sibTrans" cxnId="{5AFCA59D-5F66-4D11-B2D1-F7DB433615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0E07E6D-253C-4EDB-B318-8D9993071DA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МУЗЫКАЛЬНЫЙ РУКОВОДИТЕЛЬ</a:t>
          </a:r>
          <a:endParaRPr lang="ru-RU" sz="1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783DDF6-0BFC-4742-9D2E-5A2AAD37425C}" type="parTrans" cxnId="{329656FE-51D8-4ABF-8BB0-1EC98694C2AF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D68FFE9-FFC2-409E-BB7A-E814C1050B2E}" type="sibTrans" cxnId="{329656FE-51D8-4ABF-8BB0-1EC98694C2AF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5E9AF79-03D9-40FA-A2F6-EE79CF4B93F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РУКОВОДИТЕЛЬ ТЕАТРАЛЬНОЙ СТУДИИ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003E851-33ED-4DBF-A940-7D965D96718E}" type="parTrans" cxnId="{E346308D-C89C-47BA-BB2E-F29F60F7311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616BDC1-7DDF-4C49-A5D5-6F32CFCEC94A}" type="sibTrans" cxnId="{E346308D-C89C-47BA-BB2E-F29F60F73119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378324A-074D-41D9-B881-43D088AA0B8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ИНСТРУКТОР ПО ФК</a:t>
          </a:r>
          <a:endParaRPr lang="ru-RU" sz="12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FF364A1-1F5E-4369-9B13-F2312EF3708E}" type="parTrans" cxnId="{0C5A79B1-39CD-461A-86C5-FC433AAEE2E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71FACA5-D2EB-4A9D-98E9-76D901BFCAFD}" type="sibTrans" cxnId="{0C5A79B1-39CD-461A-86C5-FC433AAEE2E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6AD1C65-6E98-4BC2-A932-E07D8DE5919C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ИЗО</a:t>
          </a:r>
          <a:br>
            <a:rPr lang="ru-RU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</a:br>
          <a:r>
            <a:rPr lang="ru-RU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РУКОВОДИТЕЛЬ </a:t>
          </a:r>
          <a:endParaRPr lang="ru-RU" sz="1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DF2D094-D732-4733-BA0D-5BB9F73E29C8}" type="parTrans" cxnId="{BC57A2F0-566A-4D7B-BA5A-DBBC57432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B4501B6-9E2D-4FDD-8052-BF66809FA0DC}" type="sibTrans" cxnId="{BC57A2F0-566A-4D7B-BA5A-DBBC57432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9733439-65D5-46E9-9739-83C57AB90327}" type="pres">
      <dgm:prSet presAssocID="{F08714A4-DE8D-4C21-BFE6-0F94DAF20A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65FA3-FED6-434F-87C0-505610EE269F}" type="pres">
      <dgm:prSet presAssocID="{8969B6CD-5630-4617-BF67-2004EE7BC635}" presName="centerShape" presStyleLbl="node0" presStyleIdx="0" presStyleCnt="1"/>
      <dgm:spPr/>
      <dgm:t>
        <a:bodyPr/>
        <a:lstStyle/>
        <a:p>
          <a:endParaRPr lang="ru-RU"/>
        </a:p>
      </dgm:t>
    </dgm:pt>
    <dgm:pt modelId="{FB176D86-A59A-4982-8CAB-DA829E47A649}" type="pres">
      <dgm:prSet presAssocID="{DE79FAA5-9F58-4AB6-A02C-E004F12742B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C5D58E4-7608-4EB1-B480-AEB13A5716DC}" type="pres">
      <dgm:prSet presAssocID="{DE79FAA5-9F58-4AB6-A02C-E004F12742B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686B172-D740-4BDB-B3CF-CA30A7ACADDE}" type="pres">
      <dgm:prSet presAssocID="{ED036523-582A-42DC-B3FB-5DA6244774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31C1D-978D-48B0-83A3-2291FB650879}" type="pres">
      <dgm:prSet presAssocID="{F783DDF6-0BFC-4742-9D2E-5A2AAD37425C}" presName="parTrans" presStyleLbl="sibTrans2D1" presStyleIdx="1" presStyleCnt="5"/>
      <dgm:spPr/>
      <dgm:t>
        <a:bodyPr/>
        <a:lstStyle/>
        <a:p>
          <a:endParaRPr lang="ru-RU"/>
        </a:p>
      </dgm:t>
    </dgm:pt>
    <dgm:pt modelId="{8528622F-C873-4F60-BA61-5DDBEA0B18B4}" type="pres">
      <dgm:prSet presAssocID="{F783DDF6-0BFC-4742-9D2E-5A2AAD37425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3BD98C7-2D5A-4B96-A614-A335C7A26DF1}" type="pres">
      <dgm:prSet presAssocID="{20E07E6D-253C-4EDB-B318-8D9993071DAD}" presName="node" presStyleLbl="node1" presStyleIdx="1" presStyleCnt="5" custScaleX="103369" custScaleY="102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CA714-13EA-4754-80F6-D68D9E222035}" type="pres">
      <dgm:prSet presAssocID="{F003E851-33ED-4DBF-A940-7D965D96718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8C80B48-89CC-4C09-961B-27B55C34059C}" type="pres">
      <dgm:prSet presAssocID="{F003E851-33ED-4DBF-A940-7D965D9671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53CFD3-487A-4842-A587-9B2EC4B4B475}" type="pres">
      <dgm:prSet presAssocID="{55E9AF79-03D9-40FA-A2F6-EE79CF4B93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CFAAC-0637-4D98-A7EA-BB4E49CF1108}" type="pres">
      <dgm:prSet presAssocID="{CFF364A1-1F5E-4369-9B13-F2312EF3708E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5651896-8986-4AAC-8DAA-189B89A639F2}" type="pres">
      <dgm:prSet presAssocID="{CFF364A1-1F5E-4369-9B13-F2312EF3708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D84F02B-7A1F-4101-BF96-EB658B88DE28}" type="pres">
      <dgm:prSet presAssocID="{D378324A-074D-41D9-B881-43D088AA0B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2E3F5-8580-49DB-81E5-01339F8A5E0C}" type="pres">
      <dgm:prSet presAssocID="{DDF2D094-D732-4733-BA0D-5BB9F73E29C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EA627D6-254F-489C-BA2A-489EFA7E806D}" type="pres">
      <dgm:prSet presAssocID="{DDF2D094-D732-4733-BA0D-5BB9F73E29C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8CADB9F-D724-49EC-BEDF-DBB24D73F694}" type="pres">
      <dgm:prSet presAssocID="{26AD1C65-6E98-4BC2-A932-E07D8DE591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0A8D-3F21-42D2-9657-AAED22EB44C8}" type="presOf" srcId="{ED036523-582A-42DC-B3FB-5DA6244774BA}" destId="{7686B172-D740-4BDB-B3CF-CA30A7ACADDE}" srcOrd="0" destOrd="0" presId="urn:microsoft.com/office/officeart/2005/8/layout/radial5"/>
    <dgm:cxn modelId="{BC57A2F0-566A-4D7B-BA5A-DBBC57432DFA}" srcId="{8969B6CD-5630-4617-BF67-2004EE7BC635}" destId="{26AD1C65-6E98-4BC2-A932-E07D8DE5919C}" srcOrd="4" destOrd="0" parTransId="{DDF2D094-D732-4733-BA0D-5BB9F73E29C8}" sibTransId="{3B4501B6-9E2D-4FDD-8052-BF66809FA0DC}"/>
    <dgm:cxn modelId="{AE2734F7-A0D4-4AFF-BCD1-59159A823856}" type="presOf" srcId="{DDF2D094-D732-4733-BA0D-5BB9F73E29C8}" destId="{AEA627D6-254F-489C-BA2A-489EFA7E806D}" srcOrd="1" destOrd="0" presId="urn:microsoft.com/office/officeart/2005/8/layout/radial5"/>
    <dgm:cxn modelId="{A10C2FE3-5DCB-45B7-9F88-4B2C7338298D}" type="presOf" srcId="{DE79FAA5-9F58-4AB6-A02C-E004F12742B6}" destId="{FB176D86-A59A-4982-8CAB-DA829E47A649}" srcOrd="0" destOrd="0" presId="urn:microsoft.com/office/officeart/2005/8/layout/radial5"/>
    <dgm:cxn modelId="{5AFCA59D-5F66-4D11-B2D1-F7DB43361529}" srcId="{8969B6CD-5630-4617-BF67-2004EE7BC635}" destId="{ED036523-582A-42DC-B3FB-5DA6244774BA}" srcOrd="0" destOrd="0" parTransId="{DE79FAA5-9F58-4AB6-A02C-E004F12742B6}" sibTransId="{5A413C14-4685-4171-AE0F-2B13DAF1E4B4}"/>
    <dgm:cxn modelId="{E346308D-C89C-47BA-BB2E-F29F60F73119}" srcId="{8969B6CD-5630-4617-BF67-2004EE7BC635}" destId="{55E9AF79-03D9-40FA-A2F6-EE79CF4B93FB}" srcOrd="2" destOrd="0" parTransId="{F003E851-33ED-4DBF-A940-7D965D96718E}" sibTransId="{6616BDC1-7DDF-4C49-A5D5-6F32CFCEC94A}"/>
    <dgm:cxn modelId="{D1D60EE0-FAD4-4CED-8711-F503A61BF91D}" srcId="{F08714A4-DE8D-4C21-BFE6-0F94DAF20A1D}" destId="{8969B6CD-5630-4617-BF67-2004EE7BC635}" srcOrd="0" destOrd="0" parTransId="{1C22C40A-D000-488A-9945-5631A510082C}" sibTransId="{ECAC57EB-0AE8-421E-9890-EDD9346C2F98}"/>
    <dgm:cxn modelId="{63E08CB2-1C3E-400D-AAB9-17135997C98A}" type="presOf" srcId="{F003E851-33ED-4DBF-A940-7D965D96718E}" destId="{033CA714-13EA-4754-80F6-D68D9E222035}" srcOrd="0" destOrd="0" presId="urn:microsoft.com/office/officeart/2005/8/layout/radial5"/>
    <dgm:cxn modelId="{0C5A79B1-39CD-461A-86C5-FC433AAEE2E8}" srcId="{8969B6CD-5630-4617-BF67-2004EE7BC635}" destId="{D378324A-074D-41D9-B881-43D088AA0B83}" srcOrd="3" destOrd="0" parTransId="{CFF364A1-1F5E-4369-9B13-F2312EF3708E}" sibTransId="{A71FACA5-D2EB-4A9D-98E9-76D901BFCAFD}"/>
    <dgm:cxn modelId="{040E9AA5-D777-404A-B680-F116D86639C4}" type="presOf" srcId="{DDF2D094-D732-4733-BA0D-5BB9F73E29C8}" destId="{8332E3F5-8580-49DB-81E5-01339F8A5E0C}" srcOrd="0" destOrd="0" presId="urn:microsoft.com/office/officeart/2005/8/layout/radial5"/>
    <dgm:cxn modelId="{6F01C56E-0D43-4E63-A187-1F0FF6E00B73}" type="presOf" srcId="{F003E851-33ED-4DBF-A940-7D965D96718E}" destId="{38C80B48-89CC-4C09-961B-27B55C34059C}" srcOrd="1" destOrd="0" presId="urn:microsoft.com/office/officeart/2005/8/layout/radial5"/>
    <dgm:cxn modelId="{B2437893-F702-46D1-8795-43794C407770}" type="presOf" srcId="{CFF364A1-1F5E-4369-9B13-F2312EF3708E}" destId="{473CFAAC-0637-4D98-A7EA-BB4E49CF1108}" srcOrd="0" destOrd="0" presId="urn:microsoft.com/office/officeart/2005/8/layout/radial5"/>
    <dgm:cxn modelId="{41A40C9D-3D1F-4CC7-8BE0-3AF86C3F4786}" type="presOf" srcId="{F783DDF6-0BFC-4742-9D2E-5A2AAD37425C}" destId="{83831C1D-978D-48B0-83A3-2291FB650879}" srcOrd="0" destOrd="0" presId="urn:microsoft.com/office/officeart/2005/8/layout/radial5"/>
    <dgm:cxn modelId="{52EA4AB2-E1F4-4316-9F97-06575BCC65DF}" type="presOf" srcId="{CFF364A1-1F5E-4369-9B13-F2312EF3708E}" destId="{35651896-8986-4AAC-8DAA-189B89A639F2}" srcOrd="1" destOrd="0" presId="urn:microsoft.com/office/officeart/2005/8/layout/radial5"/>
    <dgm:cxn modelId="{E196F841-612F-4519-BA84-98E068CB55AE}" type="presOf" srcId="{F08714A4-DE8D-4C21-BFE6-0F94DAF20A1D}" destId="{19733439-65D5-46E9-9739-83C57AB90327}" srcOrd="0" destOrd="0" presId="urn:microsoft.com/office/officeart/2005/8/layout/radial5"/>
    <dgm:cxn modelId="{83E74E90-45CF-4230-BF59-5D2A63364509}" type="presOf" srcId="{DE79FAA5-9F58-4AB6-A02C-E004F12742B6}" destId="{3C5D58E4-7608-4EB1-B480-AEB13A5716DC}" srcOrd="1" destOrd="0" presId="urn:microsoft.com/office/officeart/2005/8/layout/radial5"/>
    <dgm:cxn modelId="{329656FE-51D8-4ABF-8BB0-1EC98694C2AF}" srcId="{8969B6CD-5630-4617-BF67-2004EE7BC635}" destId="{20E07E6D-253C-4EDB-B318-8D9993071DAD}" srcOrd="1" destOrd="0" parTransId="{F783DDF6-0BFC-4742-9D2E-5A2AAD37425C}" sibTransId="{7D68FFE9-FFC2-409E-BB7A-E814C1050B2E}"/>
    <dgm:cxn modelId="{CEECFCE4-AACB-4A7A-B416-2EB86396F1FC}" type="presOf" srcId="{D378324A-074D-41D9-B881-43D088AA0B83}" destId="{5D84F02B-7A1F-4101-BF96-EB658B88DE28}" srcOrd="0" destOrd="0" presId="urn:microsoft.com/office/officeart/2005/8/layout/radial5"/>
    <dgm:cxn modelId="{FA820629-5F9C-4369-A386-B23C510B51AB}" type="presOf" srcId="{8969B6CD-5630-4617-BF67-2004EE7BC635}" destId="{2E865FA3-FED6-434F-87C0-505610EE269F}" srcOrd="0" destOrd="0" presId="urn:microsoft.com/office/officeart/2005/8/layout/radial5"/>
    <dgm:cxn modelId="{4F277CCF-58CE-43F0-A5AE-7D85408F5F8A}" type="presOf" srcId="{55E9AF79-03D9-40FA-A2F6-EE79CF4B93FB}" destId="{6B53CFD3-487A-4842-A587-9B2EC4B4B475}" srcOrd="0" destOrd="0" presId="urn:microsoft.com/office/officeart/2005/8/layout/radial5"/>
    <dgm:cxn modelId="{410F5F71-B6C4-4041-9164-40EE9CD18AC7}" type="presOf" srcId="{F783DDF6-0BFC-4742-9D2E-5A2AAD37425C}" destId="{8528622F-C873-4F60-BA61-5DDBEA0B18B4}" srcOrd="1" destOrd="0" presId="urn:microsoft.com/office/officeart/2005/8/layout/radial5"/>
    <dgm:cxn modelId="{14E2CCE0-51C2-41A2-9D77-DCD210FFB87A}" type="presOf" srcId="{20E07E6D-253C-4EDB-B318-8D9993071DAD}" destId="{63BD98C7-2D5A-4B96-A614-A335C7A26DF1}" srcOrd="0" destOrd="0" presId="urn:microsoft.com/office/officeart/2005/8/layout/radial5"/>
    <dgm:cxn modelId="{EA917318-F441-471E-9199-D53CF770F937}" type="presOf" srcId="{26AD1C65-6E98-4BC2-A932-E07D8DE5919C}" destId="{28CADB9F-D724-49EC-BEDF-DBB24D73F694}" srcOrd="0" destOrd="0" presId="urn:microsoft.com/office/officeart/2005/8/layout/radial5"/>
    <dgm:cxn modelId="{FF1DF228-64B9-4098-91A9-DBA3915EB274}" type="presParOf" srcId="{19733439-65D5-46E9-9739-83C57AB90327}" destId="{2E865FA3-FED6-434F-87C0-505610EE269F}" srcOrd="0" destOrd="0" presId="urn:microsoft.com/office/officeart/2005/8/layout/radial5"/>
    <dgm:cxn modelId="{C4EA7705-A984-4D90-87A6-0F6F6721042A}" type="presParOf" srcId="{19733439-65D5-46E9-9739-83C57AB90327}" destId="{FB176D86-A59A-4982-8CAB-DA829E47A649}" srcOrd="1" destOrd="0" presId="urn:microsoft.com/office/officeart/2005/8/layout/radial5"/>
    <dgm:cxn modelId="{43F8FE62-DD79-4CA7-ACE2-0CB33C888A91}" type="presParOf" srcId="{FB176D86-A59A-4982-8CAB-DA829E47A649}" destId="{3C5D58E4-7608-4EB1-B480-AEB13A5716DC}" srcOrd="0" destOrd="0" presId="urn:microsoft.com/office/officeart/2005/8/layout/radial5"/>
    <dgm:cxn modelId="{9CB000A7-9116-41D9-936C-CA1D835BF6E7}" type="presParOf" srcId="{19733439-65D5-46E9-9739-83C57AB90327}" destId="{7686B172-D740-4BDB-B3CF-CA30A7ACADDE}" srcOrd="2" destOrd="0" presId="urn:microsoft.com/office/officeart/2005/8/layout/radial5"/>
    <dgm:cxn modelId="{313687C7-49A1-430D-93DC-035035FCF6AC}" type="presParOf" srcId="{19733439-65D5-46E9-9739-83C57AB90327}" destId="{83831C1D-978D-48B0-83A3-2291FB650879}" srcOrd="3" destOrd="0" presId="urn:microsoft.com/office/officeart/2005/8/layout/radial5"/>
    <dgm:cxn modelId="{E1D558FD-2000-467F-AFF2-D1EA8C4C1D1B}" type="presParOf" srcId="{83831C1D-978D-48B0-83A3-2291FB650879}" destId="{8528622F-C873-4F60-BA61-5DDBEA0B18B4}" srcOrd="0" destOrd="0" presId="urn:microsoft.com/office/officeart/2005/8/layout/radial5"/>
    <dgm:cxn modelId="{CFA96F55-D0E1-4E51-BF47-BC61FB5E7F25}" type="presParOf" srcId="{19733439-65D5-46E9-9739-83C57AB90327}" destId="{63BD98C7-2D5A-4B96-A614-A335C7A26DF1}" srcOrd="4" destOrd="0" presId="urn:microsoft.com/office/officeart/2005/8/layout/radial5"/>
    <dgm:cxn modelId="{D86AEBE2-F0A5-4F1E-BC31-EC975DBD8D69}" type="presParOf" srcId="{19733439-65D5-46E9-9739-83C57AB90327}" destId="{033CA714-13EA-4754-80F6-D68D9E222035}" srcOrd="5" destOrd="0" presId="urn:microsoft.com/office/officeart/2005/8/layout/radial5"/>
    <dgm:cxn modelId="{489B573D-D8A6-4D68-8B69-2BC6310542DA}" type="presParOf" srcId="{033CA714-13EA-4754-80F6-D68D9E222035}" destId="{38C80B48-89CC-4C09-961B-27B55C34059C}" srcOrd="0" destOrd="0" presId="urn:microsoft.com/office/officeart/2005/8/layout/radial5"/>
    <dgm:cxn modelId="{8294A6EB-8F89-427B-991A-FB3E7725584A}" type="presParOf" srcId="{19733439-65D5-46E9-9739-83C57AB90327}" destId="{6B53CFD3-487A-4842-A587-9B2EC4B4B475}" srcOrd="6" destOrd="0" presId="urn:microsoft.com/office/officeart/2005/8/layout/radial5"/>
    <dgm:cxn modelId="{DF33E27B-E43F-44A9-9D2E-788AE43F980E}" type="presParOf" srcId="{19733439-65D5-46E9-9739-83C57AB90327}" destId="{473CFAAC-0637-4D98-A7EA-BB4E49CF1108}" srcOrd="7" destOrd="0" presId="urn:microsoft.com/office/officeart/2005/8/layout/radial5"/>
    <dgm:cxn modelId="{E3EC948A-740B-4A6C-A1A9-7DB6E0685ECD}" type="presParOf" srcId="{473CFAAC-0637-4D98-A7EA-BB4E49CF1108}" destId="{35651896-8986-4AAC-8DAA-189B89A639F2}" srcOrd="0" destOrd="0" presId="urn:microsoft.com/office/officeart/2005/8/layout/radial5"/>
    <dgm:cxn modelId="{BC615DA8-FFB0-45C3-8525-1B5029F3280E}" type="presParOf" srcId="{19733439-65D5-46E9-9739-83C57AB90327}" destId="{5D84F02B-7A1F-4101-BF96-EB658B88DE28}" srcOrd="8" destOrd="0" presId="urn:microsoft.com/office/officeart/2005/8/layout/radial5"/>
    <dgm:cxn modelId="{D5FFCD8E-5971-4F1D-9EF9-9B3FC85A19C1}" type="presParOf" srcId="{19733439-65D5-46E9-9739-83C57AB90327}" destId="{8332E3F5-8580-49DB-81E5-01339F8A5E0C}" srcOrd="9" destOrd="0" presId="urn:microsoft.com/office/officeart/2005/8/layout/radial5"/>
    <dgm:cxn modelId="{B4BEF24C-F97A-426C-8401-B41861DA541A}" type="presParOf" srcId="{8332E3F5-8580-49DB-81E5-01339F8A5E0C}" destId="{AEA627D6-254F-489C-BA2A-489EFA7E806D}" srcOrd="0" destOrd="0" presId="urn:microsoft.com/office/officeart/2005/8/layout/radial5"/>
    <dgm:cxn modelId="{692442AB-1B06-4ED8-BA5D-A22D1A28F971}" type="presParOf" srcId="{19733439-65D5-46E9-9739-83C57AB90327}" destId="{28CADB9F-D724-49EC-BEDF-DBB24D73F69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9F6E4-9DFA-4E76-BCCD-0947FC075D80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AA75D-9045-4155-9780-2855CF901A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Формы работы с родителями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786BDD2-2019-4961-BF54-62D2D2EAE0FC}" type="parTrans" cxnId="{81C9C107-0B0B-4EAE-9294-1C900D5D2B1F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D30CD1E-417B-45A1-81A3-A59CBD9E9C6D}" type="sibTrans" cxnId="{81C9C107-0B0B-4EAE-9294-1C900D5D2B1F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5DC680-2938-4772-AE9C-E68FFE0C9A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Индивидуальные консультации 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5285427-693F-4A82-91A0-1236641387C1}" type="parTrans" cxnId="{382B6238-DDEC-4321-9606-6E3FA096EC9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D2FDB78-F421-4E59-A877-AA20188ACAD5}" type="sibTrans" cxnId="{382B6238-DDEC-4321-9606-6E3FA096EC9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E662606-B13A-424E-907F-C17B6E58EBE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Тренинги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0848B90-DE0D-4518-B199-AB18F672AC83}" type="parTrans" cxnId="{96534688-BCA5-4588-8747-A769B367ED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5D6F2ED-9312-46F6-86BD-D7FD2ADA6F08}" type="sibTrans" cxnId="{96534688-BCA5-4588-8747-A769B367ED53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2E502F4-A44B-4BFB-BE59-0431ADE3303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Деловые игры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B1DFE3A-367B-4FF1-9D6A-3269B4CD0531}" type="parTrans" cxnId="{50055182-B5B1-4DA1-B925-0BAFDAB189D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36BEA62-D532-44E8-97AB-28CCA9CBAE56}" type="sibTrans" cxnId="{50055182-B5B1-4DA1-B925-0BAFDAB189D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4E13291-8750-4425-8F83-8C349392A50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Беседы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1A87001-C740-412B-8686-0C563A878BAB}" type="parTrans" cxnId="{E8BF8B6F-842B-4625-AFBE-B7923243E584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20CE042-E072-41B4-969E-3D882224B669}" type="sibTrans" cxnId="{E8BF8B6F-842B-4625-AFBE-B7923243E584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DD108D9-66D4-4C1C-9FC3-F4262FB5BF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Семинары</a:t>
          </a:r>
          <a:endParaRPr lang="ru-RU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5E31943-281B-4B19-B953-ACD111D0830B}" type="parTrans" cxnId="{7CA97A04-4406-4365-867A-DEA59AE6492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65E421F-13A9-483D-818B-A6F89BD16AAC}" type="sibTrans" cxnId="{7CA97A04-4406-4365-867A-DEA59AE6492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0235788-8CA8-420F-969A-E89B82C04681}" type="pres">
      <dgm:prSet presAssocID="{0049F6E4-9DFA-4E76-BCCD-0947FC075D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3163F1-D654-4CF6-AC71-6DD1B6F50916}" type="pres">
      <dgm:prSet presAssocID="{25FAA75D-9045-4155-9780-2855CF901A1D}" presName="vertOne" presStyleCnt="0"/>
      <dgm:spPr/>
    </dgm:pt>
    <dgm:pt modelId="{86406BEF-D26C-4170-88C9-AF43093336DA}" type="pres">
      <dgm:prSet presAssocID="{25FAA75D-9045-4155-9780-2855CF901A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4A1AF-1889-48B3-BD57-5F2D2F411031}" type="pres">
      <dgm:prSet presAssocID="{25FAA75D-9045-4155-9780-2855CF901A1D}" presName="parTransOne" presStyleCnt="0"/>
      <dgm:spPr/>
    </dgm:pt>
    <dgm:pt modelId="{A544E80D-0FED-414A-8F83-65428835AAC4}" type="pres">
      <dgm:prSet presAssocID="{25FAA75D-9045-4155-9780-2855CF901A1D}" presName="horzOne" presStyleCnt="0"/>
      <dgm:spPr/>
    </dgm:pt>
    <dgm:pt modelId="{4728443C-610B-429F-B2F6-79A55E9B81DC}" type="pres">
      <dgm:prSet presAssocID="{115DC680-2938-4772-AE9C-E68FFE0C9A78}" presName="vertTwo" presStyleCnt="0"/>
      <dgm:spPr/>
    </dgm:pt>
    <dgm:pt modelId="{CF7395C2-251A-4D95-B30B-4DA131AB0466}" type="pres">
      <dgm:prSet presAssocID="{115DC680-2938-4772-AE9C-E68FFE0C9A7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B24F6-8E7A-4177-AFA7-788BDE13E0B2}" type="pres">
      <dgm:prSet presAssocID="{115DC680-2938-4772-AE9C-E68FFE0C9A78}" presName="parTransTwo" presStyleCnt="0"/>
      <dgm:spPr/>
    </dgm:pt>
    <dgm:pt modelId="{23461186-7075-4A41-9CD7-BB02181D907F}" type="pres">
      <dgm:prSet presAssocID="{115DC680-2938-4772-AE9C-E68FFE0C9A78}" presName="horzTwo" presStyleCnt="0"/>
      <dgm:spPr/>
    </dgm:pt>
    <dgm:pt modelId="{5443FF9A-3375-4251-9EAB-B036E70AC0F4}" type="pres">
      <dgm:prSet presAssocID="{9E662606-B13A-424E-907F-C17B6E58EBEA}" presName="vertThree" presStyleCnt="0"/>
      <dgm:spPr/>
    </dgm:pt>
    <dgm:pt modelId="{C420591C-7A17-412D-83CA-FA3992516457}" type="pres">
      <dgm:prSet presAssocID="{9E662606-B13A-424E-907F-C17B6E58EBE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EBEB1-5C1F-4D72-A7CC-98717A2475B0}" type="pres">
      <dgm:prSet presAssocID="{9E662606-B13A-424E-907F-C17B6E58EBEA}" presName="horzThree" presStyleCnt="0"/>
      <dgm:spPr/>
    </dgm:pt>
    <dgm:pt modelId="{316A2158-492B-47C4-B2D5-576C9B1984CF}" type="pres">
      <dgm:prSet presAssocID="{15D6F2ED-9312-46F6-86BD-D7FD2ADA6F08}" presName="sibSpaceThree" presStyleCnt="0"/>
      <dgm:spPr/>
    </dgm:pt>
    <dgm:pt modelId="{00D8488D-DF12-4A37-8BCE-A4E0F7356850}" type="pres">
      <dgm:prSet presAssocID="{02E502F4-A44B-4BFB-BE59-0431ADE33037}" presName="vertThree" presStyleCnt="0"/>
      <dgm:spPr/>
    </dgm:pt>
    <dgm:pt modelId="{C670F828-E9E6-4D02-9AB9-8CC00A4763E6}" type="pres">
      <dgm:prSet presAssocID="{02E502F4-A44B-4BFB-BE59-0431ADE3303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AAE81-5ED4-4B98-8380-D44CFF95D4D3}" type="pres">
      <dgm:prSet presAssocID="{02E502F4-A44B-4BFB-BE59-0431ADE33037}" presName="horzThree" presStyleCnt="0"/>
      <dgm:spPr/>
    </dgm:pt>
    <dgm:pt modelId="{57693B8D-EBEB-4C4C-9F44-D30D079EBC18}" type="pres">
      <dgm:prSet presAssocID="{DD2FDB78-F421-4E59-A877-AA20188ACAD5}" presName="sibSpaceTwo" presStyleCnt="0"/>
      <dgm:spPr/>
    </dgm:pt>
    <dgm:pt modelId="{02C5C16B-CC15-42AD-AF8F-DC9B61AB4D0C}" type="pres">
      <dgm:prSet presAssocID="{64E13291-8750-4425-8F83-8C349392A50F}" presName="vertTwo" presStyleCnt="0"/>
      <dgm:spPr/>
    </dgm:pt>
    <dgm:pt modelId="{2F40CF5A-26E5-475F-BC28-715CECD548E0}" type="pres">
      <dgm:prSet presAssocID="{64E13291-8750-4425-8F83-8C349392A50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FDED3-2932-4336-B121-768B400FEC7E}" type="pres">
      <dgm:prSet presAssocID="{64E13291-8750-4425-8F83-8C349392A50F}" presName="parTransTwo" presStyleCnt="0"/>
      <dgm:spPr/>
    </dgm:pt>
    <dgm:pt modelId="{0A112459-F162-4D62-9F60-C6EFEF4D1847}" type="pres">
      <dgm:prSet presAssocID="{64E13291-8750-4425-8F83-8C349392A50F}" presName="horzTwo" presStyleCnt="0"/>
      <dgm:spPr/>
    </dgm:pt>
    <dgm:pt modelId="{07966DEF-4680-48A4-A1A7-042D3017F29D}" type="pres">
      <dgm:prSet presAssocID="{7DD108D9-66D4-4C1C-9FC3-F4262FB5BF3B}" presName="vertThree" presStyleCnt="0"/>
      <dgm:spPr/>
    </dgm:pt>
    <dgm:pt modelId="{EA515604-B439-4C17-8CA3-21D35351F210}" type="pres">
      <dgm:prSet presAssocID="{7DD108D9-66D4-4C1C-9FC3-F4262FB5BF3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49259-7494-4881-972E-A570BF009848}" type="pres">
      <dgm:prSet presAssocID="{7DD108D9-66D4-4C1C-9FC3-F4262FB5BF3B}" presName="horzThree" presStyleCnt="0"/>
      <dgm:spPr/>
    </dgm:pt>
  </dgm:ptLst>
  <dgm:cxnLst>
    <dgm:cxn modelId="{7CA97A04-4406-4365-867A-DEA59AE64927}" srcId="{64E13291-8750-4425-8F83-8C349392A50F}" destId="{7DD108D9-66D4-4C1C-9FC3-F4262FB5BF3B}" srcOrd="0" destOrd="0" parTransId="{D5E31943-281B-4B19-B953-ACD111D0830B}" sibTransId="{165E421F-13A9-483D-818B-A6F89BD16AAC}"/>
    <dgm:cxn modelId="{FEC162D9-7B05-4015-B908-055854EE7EC9}" type="presOf" srcId="{115DC680-2938-4772-AE9C-E68FFE0C9A78}" destId="{CF7395C2-251A-4D95-B30B-4DA131AB0466}" srcOrd="0" destOrd="0" presId="urn:microsoft.com/office/officeart/2005/8/layout/hierarchy4"/>
    <dgm:cxn modelId="{382B6238-DDEC-4321-9606-6E3FA096EC97}" srcId="{25FAA75D-9045-4155-9780-2855CF901A1D}" destId="{115DC680-2938-4772-AE9C-E68FFE0C9A78}" srcOrd="0" destOrd="0" parTransId="{75285427-693F-4A82-91A0-1236641387C1}" sibTransId="{DD2FDB78-F421-4E59-A877-AA20188ACAD5}"/>
    <dgm:cxn modelId="{50C619D5-C1E5-4154-8C57-CAB6A18B840A}" type="presOf" srcId="{7DD108D9-66D4-4C1C-9FC3-F4262FB5BF3B}" destId="{EA515604-B439-4C17-8CA3-21D35351F210}" srcOrd="0" destOrd="0" presId="urn:microsoft.com/office/officeart/2005/8/layout/hierarchy4"/>
    <dgm:cxn modelId="{F092948D-61B4-40AE-9301-E086CFCFFCC2}" type="presOf" srcId="{25FAA75D-9045-4155-9780-2855CF901A1D}" destId="{86406BEF-D26C-4170-88C9-AF43093336DA}" srcOrd="0" destOrd="0" presId="urn:microsoft.com/office/officeart/2005/8/layout/hierarchy4"/>
    <dgm:cxn modelId="{B2557000-04DC-49B5-AC96-19767292566E}" type="presOf" srcId="{9E662606-B13A-424E-907F-C17B6E58EBEA}" destId="{C420591C-7A17-412D-83CA-FA3992516457}" srcOrd="0" destOrd="0" presId="urn:microsoft.com/office/officeart/2005/8/layout/hierarchy4"/>
    <dgm:cxn modelId="{E6AA0D5E-B8FF-4DAB-8458-E78EBBB9ECA0}" type="presOf" srcId="{64E13291-8750-4425-8F83-8C349392A50F}" destId="{2F40CF5A-26E5-475F-BC28-715CECD548E0}" srcOrd="0" destOrd="0" presId="urn:microsoft.com/office/officeart/2005/8/layout/hierarchy4"/>
    <dgm:cxn modelId="{6D4D8E0F-7D0A-46E1-8982-D312972E79C8}" type="presOf" srcId="{02E502F4-A44B-4BFB-BE59-0431ADE33037}" destId="{C670F828-E9E6-4D02-9AB9-8CC00A4763E6}" srcOrd="0" destOrd="0" presId="urn:microsoft.com/office/officeart/2005/8/layout/hierarchy4"/>
    <dgm:cxn modelId="{CF6D7163-F0EE-4E02-B6C8-2A3DFC75F1B4}" type="presOf" srcId="{0049F6E4-9DFA-4E76-BCCD-0947FC075D80}" destId="{C0235788-8CA8-420F-969A-E89B82C04681}" srcOrd="0" destOrd="0" presId="urn:microsoft.com/office/officeart/2005/8/layout/hierarchy4"/>
    <dgm:cxn modelId="{E8BF8B6F-842B-4625-AFBE-B7923243E584}" srcId="{25FAA75D-9045-4155-9780-2855CF901A1D}" destId="{64E13291-8750-4425-8F83-8C349392A50F}" srcOrd="1" destOrd="0" parTransId="{C1A87001-C740-412B-8686-0C563A878BAB}" sibTransId="{520CE042-E072-41B4-969E-3D882224B669}"/>
    <dgm:cxn modelId="{96534688-BCA5-4588-8747-A769B367ED53}" srcId="{115DC680-2938-4772-AE9C-E68FFE0C9A78}" destId="{9E662606-B13A-424E-907F-C17B6E58EBEA}" srcOrd="0" destOrd="0" parTransId="{D0848B90-DE0D-4518-B199-AB18F672AC83}" sibTransId="{15D6F2ED-9312-46F6-86BD-D7FD2ADA6F08}"/>
    <dgm:cxn modelId="{50055182-B5B1-4DA1-B925-0BAFDAB189D8}" srcId="{115DC680-2938-4772-AE9C-E68FFE0C9A78}" destId="{02E502F4-A44B-4BFB-BE59-0431ADE33037}" srcOrd="1" destOrd="0" parTransId="{EB1DFE3A-367B-4FF1-9D6A-3269B4CD0531}" sibTransId="{736BEA62-D532-44E8-97AB-28CCA9CBAE56}"/>
    <dgm:cxn modelId="{81C9C107-0B0B-4EAE-9294-1C900D5D2B1F}" srcId="{0049F6E4-9DFA-4E76-BCCD-0947FC075D80}" destId="{25FAA75D-9045-4155-9780-2855CF901A1D}" srcOrd="0" destOrd="0" parTransId="{F786BDD2-2019-4961-BF54-62D2D2EAE0FC}" sibTransId="{3D30CD1E-417B-45A1-81A3-A59CBD9E9C6D}"/>
    <dgm:cxn modelId="{F3EAF674-5695-4563-9B5E-8C05FFACD9E8}" type="presParOf" srcId="{C0235788-8CA8-420F-969A-E89B82C04681}" destId="{3A3163F1-D654-4CF6-AC71-6DD1B6F50916}" srcOrd="0" destOrd="0" presId="urn:microsoft.com/office/officeart/2005/8/layout/hierarchy4"/>
    <dgm:cxn modelId="{51A4D942-ED43-475C-AAD7-6A0C0347FF2D}" type="presParOf" srcId="{3A3163F1-D654-4CF6-AC71-6DD1B6F50916}" destId="{86406BEF-D26C-4170-88C9-AF43093336DA}" srcOrd="0" destOrd="0" presId="urn:microsoft.com/office/officeart/2005/8/layout/hierarchy4"/>
    <dgm:cxn modelId="{00FA0997-EDE2-48BF-AF92-26187F0B9DF6}" type="presParOf" srcId="{3A3163F1-D654-4CF6-AC71-6DD1B6F50916}" destId="{3204A1AF-1889-48B3-BD57-5F2D2F411031}" srcOrd="1" destOrd="0" presId="urn:microsoft.com/office/officeart/2005/8/layout/hierarchy4"/>
    <dgm:cxn modelId="{7E02F716-D3AB-4EA5-881F-BB88FFFA7033}" type="presParOf" srcId="{3A3163F1-D654-4CF6-AC71-6DD1B6F50916}" destId="{A544E80D-0FED-414A-8F83-65428835AAC4}" srcOrd="2" destOrd="0" presId="urn:microsoft.com/office/officeart/2005/8/layout/hierarchy4"/>
    <dgm:cxn modelId="{B993B9FD-A8DD-4677-B521-FB2BE67880FE}" type="presParOf" srcId="{A544E80D-0FED-414A-8F83-65428835AAC4}" destId="{4728443C-610B-429F-B2F6-79A55E9B81DC}" srcOrd="0" destOrd="0" presId="urn:microsoft.com/office/officeart/2005/8/layout/hierarchy4"/>
    <dgm:cxn modelId="{E8FC385F-752D-4C10-86E0-25A738EAD47A}" type="presParOf" srcId="{4728443C-610B-429F-B2F6-79A55E9B81DC}" destId="{CF7395C2-251A-4D95-B30B-4DA131AB0466}" srcOrd="0" destOrd="0" presId="urn:microsoft.com/office/officeart/2005/8/layout/hierarchy4"/>
    <dgm:cxn modelId="{75F37422-6500-416F-86D0-4DA8BB69784A}" type="presParOf" srcId="{4728443C-610B-429F-B2F6-79A55E9B81DC}" destId="{4BEB24F6-8E7A-4177-AFA7-788BDE13E0B2}" srcOrd="1" destOrd="0" presId="urn:microsoft.com/office/officeart/2005/8/layout/hierarchy4"/>
    <dgm:cxn modelId="{2DCE7666-3557-4A46-8545-40F561D353AF}" type="presParOf" srcId="{4728443C-610B-429F-B2F6-79A55E9B81DC}" destId="{23461186-7075-4A41-9CD7-BB02181D907F}" srcOrd="2" destOrd="0" presId="urn:microsoft.com/office/officeart/2005/8/layout/hierarchy4"/>
    <dgm:cxn modelId="{DDD7E5A9-5E45-4884-A8E0-EC139012BB0E}" type="presParOf" srcId="{23461186-7075-4A41-9CD7-BB02181D907F}" destId="{5443FF9A-3375-4251-9EAB-B036E70AC0F4}" srcOrd="0" destOrd="0" presId="urn:microsoft.com/office/officeart/2005/8/layout/hierarchy4"/>
    <dgm:cxn modelId="{C519249E-13AC-4C9D-B487-C9CBDDF07000}" type="presParOf" srcId="{5443FF9A-3375-4251-9EAB-B036E70AC0F4}" destId="{C420591C-7A17-412D-83CA-FA3992516457}" srcOrd="0" destOrd="0" presId="urn:microsoft.com/office/officeart/2005/8/layout/hierarchy4"/>
    <dgm:cxn modelId="{2A014319-077A-4666-8BA8-5191E4F96A1C}" type="presParOf" srcId="{5443FF9A-3375-4251-9EAB-B036E70AC0F4}" destId="{F58EBEB1-5C1F-4D72-A7CC-98717A2475B0}" srcOrd="1" destOrd="0" presId="urn:microsoft.com/office/officeart/2005/8/layout/hierarchy4"/>
    <dgm:cxn modelId="{5A9EA8B1-2A00-4CD5-AD0B-96A9ECDBE850}" type="presParOf" srcId="{23461186-7075-4A41-9CD7-BB02181D907F}" destId="{316A2158-492B-47C4-B2D5-576C9B1984CF}" srcOrd="1" destOrd="0" presId="urn:microsoft.com/office/officeart/2005/8/layout/hierarchy4"/>
    <dgm:cxn modelId="{3F644936-D8CA-439E-894B-A924B77CCEAF}" type="presParOf" srcId="{23461186-7075-4A41-9CD7-BB02181D907F}" destId="{00D8488D-DF12-4A37-8BCE-A4E0F7356850}" srcOrd="2" destOrd="0" presId="urn:microsoft.com/office/officeart/2005/8/layout/hierarchy4"/>
    <dgm:cxn modelId="{563687B8-B884-4B21-BE49-92042A62F5FE}" type="presParOf" srcId="{00D8488D-DF12-4A37-8BCE-A4E0F7356850}" destId="{C670F828-E9E6-4D02-9AB9-8CC00A4763E6}" srcOrd="0" destOrd="0" presId="urn:microsoft.com/office/officeart/2005/8/layout/hierarchy4"/>
    <dgm:cxn modelId="{BFFE93D9-6AE1-4C2B-8ECD-603B4CCC22B6}" type="presParOf" srcId="{00D8488D-DF12-4A37-8BCE-A4E0F7356850}" destId="{E26AAE81-5ED4-4B98-8380-D44CFF95D4D3}" srcOrd="1" destOrd="0" presId="urn:microsoft.com/office/officeart/2005/8/layout/hierarchy4"/>
    <dgm:cxn modelId="{17EA353F-00AB-4B7B-A8A5-89BF05EF4F04}" type="presParOf" srcId="{A544E80D-0FED-414A-8F83-65428835AAC4}" destId="{57693B8D-EBEB-4C4C-9F44-D30D079EBC18}" srcOrd="1" destOrd="0" presId="urn:microsoft.com/office/officeart/2005/8/layout/hierarchy4"/>
    <dgm:cxn modelId="{F8583193-87CC-4CE8-99FA-8D43CD2BDB4E}" type="presParOf" srcId="{A544E80D-0FED-414A-8F83-65428835AAC4}" destId="{02C5C16B-CC15-42AD-AF8F-DC9B61AB4D0C}" srcOrd="2" destOrd="0" presId="urn:microsoft.com/office/officeart/2005/8/layout/hierarchy4"/>
    <dgm:cxn modelId="{29008D1B-8D32-448F-95A7-1DE52FCD12A7}" type="presParOf" srcId="{02C5C16B-CC15-42AD-AF8F-DC9B61AB4D0C}" destId="{2F40CF5A-26E5-475F-BC28-715CECD548E0}" srcOrd="0" destOrd="0" presId="urn:microsoft.com/office/officeart/2005/8/layout/hierarchy4"/>
    <dgm:cxn modelId="{449986D9-945A-4EFD-B61F-D2EF87BB9D8E}" type="presParOf" srcId="{02C5C16B-CC15-42AD-AF8F-DC9B61AB4D0C}" destId="{ED2FDED3-2932-4336-B121-768B400FEC7E}" srcOrd="1" destOrd="0" presId="urn:microsoft.com/office/officeart/2005/8/layout/hierarchy4"/>
    <dgm:cxn modelId="{FD34C082-C44A-44F8-8758-67B05E5DD094}" type="presParOf" srcId="{02C5C16B-CC15-42AD-AF8F-DC9B61AB4D0C}" destId="{0A112459-F162-4D62-9F60-C6EFEF4D1847}" srcOrd="2" destOrd="0" presId="urn:microsoft.com/office/officeart/2005/8/layout/hierarchy4"/>
    <dgm:cxn modelId="{EF1B83DD-33F2-4C7E-BCFF-E5A4A4430EB9}" type="presParOf" srcId="{0A112459-F162-4D62-9F60-C6EFEF4D1847}" destId="{07966DEF-4680-48A4-A1A7-042D3017F29D}" srcOrd="0" destOrd="0" presId="urn:microsoft.com/office/officeart/2005/8/layout/hierarchy4"/>
    <dgm:cxn modelId="{4920732E-F280-4121-8CC0-FCE67A7BBAAE}" type="presParOf" srcId="{07966DEF-4680-48A4-A1A7-042D3017F29D}" destId="{EA515604-B439-4C17-8CA3-21D35351F210}" srcOrd="0" destOrd="0" presId="urn:microsoft.com/office/officeart/2005/8/layout/hierarchy4"/>
    <dgm:cxn modelId="{C960DFD3-7C5B-46F7-92A2-B28E56B9B54E}" type="presParOf" srcId="{07966DEF-4680-48A4-A1A7-042D3017F29D}" destId="{42049259-7494-4881-972E-A570BF0098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1BB9-A001-4495-9600-1BA46FCDD72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A571-0F02-446E-8465-4C48B9A3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28992" cy="1470025"/>
          </a:xfrm>
        </p:spPr>
        <p:txBody>
          <a:bodyPr anchor="b"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248C7B"/>
                  </a:solidFill>
                  <a:prstDash val="solid"/>
                </a:ln>
                <a:solidFill>
                  <a:srgbClr val="248C7B"/>
                </a:solidFill>
                <a:effectLst>
                  <a:glow rad="101600">
                    <a:srgbClr val="248C7B"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Психологическое сопровождение одаренных детей дошкольного возраста</a:t>
            </a:r>
            <a:endParaRPr lang="ru-RU" sz="2800" b="1" dirty="0">
              <a:ln w="10541" cmpd="sng">
                <a:solidFill>
                  <a:srgbClr val="248C7B"/>
                </a:solidFill>
                <a:prstDash val="solid"/>
              </a:ln>
              <a:solidFill>
                <a:srgbClr val="248C7B"/>
              </a:solidFill>
              <a:effectLst>
                <a:glow rad="101600">
                  <a:srgbClr val="248C7B"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407893" cy="3816424"/>
          </a:xfrm>
        </p:spPr>
        <p:txBody>
          <a:bodyPr anchor="ctr">
            <a:normAutofit fontScale="77500" lnSpcReduction="20000"/>
          </a:bodyPr>
          <a:lstStyle/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100" b="1" dirty="0">
                <a:latin typeface="Calibri"/>
                <a:ea typeface="Times New Roman"/>
              </a:rPr>
              <a:t>В</a:t>
            </a:r>
            <a:r>
              <a:rPr lang="ru-RU" sz="3100" b="1" dirty="0" smtClean="0">
                <a:latin typeface="Calibri"/>
                <a:ea typeface="Times New Roman"/>
              </a:rPr>
              <a:t>ыявлять </a:t>
            </a:r>
            <a:r>
              <a:rPr lang="ru-RU" sz="3100" b="1" dirty="0">
                <a:latin typeface="Calibri"/>
                <a:ea typeface="Times New Roman"/>
              </a:rPr>
              <a:t>и вести мониторинг развития одарённых </a:t>
            </a:r>
            <a:r>
              <a:rPr lang="ru-RU" sz="3100" b="1" dirty="0" smtClean="0">
                <a:latin typeface="Calibri"/>
                <a:ea typeface="Times New Roman"/>
              </a:rPr>
              <a:t>детей;</a:t>
            </a:r>
            <a:endParaRPr lang="ru-RU" sz="2300" b="1" dirty="0" smtClean="0">
              <a:latin typeface="Calibri"/>
              <a:ea typeface="Times New Roman"/>
            </a:endParaRPr>
          </a:p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100" b="1" dirty="0">
                <a:latin typeface="Calibri"/>
                <a:ea typeface="Times New Roman"/>
              </a:rPr>
              <a:t>С</a:t>
            </a:r>
            <a:r>
              <a:rPr lang="ru-RU" sz="3100" b="1" dirty="0" smtClean="0">
                <a:latin typeface="Calibri"/>
                <a:ea typeface="Times New Roman"/>
              </a:rPr>
              <a:t>пособствовать </a:t>
            </a:r>
            <a:r>
              <a:rPr lang="ru-RU" sz="3100" b="1" dirty="0">
                <a:latin typeface="Calibri"/>
                <a:ea typeface="Times New Roman"/>
              </a:rPr>
              <a:t>гармоничному эмоциональному и социальному развитию одарённых </a:t>
            </a:r>
            <a:r>
              <a:rPr lang="ru-RU" sz="3100" b="1" dirty="0" smtClean="0">
                <a:latin typeface="Calibri"/>
                <a:ea typeface="Times New Roman"/>
              </a:rPr>
              <a:t>детей;</a:t>
            </a:r>
            <a:endParaRPr lang="ru-RU" sz="2300" b="1" dirty="0" smtClean="0">
              <a:latin typeface="Calibri"/>
              <a:ea typeface="Times New Roman"/>
            </a:endParaRPr>
          </a:p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100" b="1" dirty="0">
                <a:latin typeface="Calibri"/>
                <a:ea typeface="Times New Roman"/>
              </a:rPr>
              <a:t>О</a:t>
            </a:r>
            <a:r>
              <a:rPr lang="ru-RU" sz="3100" b="1" dirty="0" smtClean="0">
                <a:latin typeface="Calibri"/>
                <a:ea typeface="Times New Roman"/>
              </a:rPr>
              <a:t>существлять </a:t>
            </a:r>
            <a:r>
              <a:rPr lang="ru-RU" sz="3100" b="1" dirty="0">
                <a:latin typeface="Calibri"/>
                <a:ea typeface="Times New Roman"/>
              </a:rPr>
              <a:t>психологическое просвещение родителей на тему </a:t>
            </a:r>
            <a:r>
              <a:rPr lang="ru-RU" sz="3100" b="1" dirty="0" smtClean="0">
                <a:latin typeface="Calibri"/>
                <a:ea typeface="Times New Roman"/>
              </a:rPr>
              <a:t>одарённости;</a:t>
            </a:r>
            <a:endParaRPr lang="ru-RU" sz="2300" b="1" dirty="0" smtClean="0">
              <a:latin typeface="Calibri"/>
              <a:ea typeface="Times New Roman"/>
            </a:endParaRPr>
          </a:p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100" b="1" dirty="0">
                <a:latin typeface="Calibri"/>
                <a:ea typeface="Times New Roman"/>
              </a:rPr>
              <a:t>С</a:t>
            </a:r>
            <a:r>
              <a:rPr lang="ru-RU" sz="3100" b="1" dirty="0" smtClean="0">
                <a:latin typeface="Calibri"/>
                <a:ea typeface="Times New Roman"/>
              </a:rPr>
              <a:t>пособствовать </a:t>
            </a:r>
            <a:r>
              <a:rPr lang="ru-RU" sz="3100" b="1" dirty="0">
                <a:latin typeface="Calibri"/>
                <a:ea typeface="Times New Roman"/>
              </a:rPr>
              <a:t>профессиональному и личностному совершенствованию педагогов.</a:t>
            </a:r>
            <a:endParaRPr lang="ru-RU" sz="2300" b="1" dirty="0">
              <a:latin typeface="Calibri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 anchor="ctr"/>
          <a:lstStyle/>
          <a:p>
            <a:pPr marL="228600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  <a:cs typeface="+mn-cs"/>
              </a:rPr>
              <a:t>ПСИХОЛОГИЧЕСКОЕ СОПРОВОЖДЕНИЕ ОДАРЕННЫХ ДЕТЕЙ ДОШКОЛЬНОГО ВОЗРАСТА.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8886" y="1700808"/>
            <a:ext cx="84885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b="1" cap="none" spc="0" dirty="0" smtClean="0">
                <a:solidFill>
                  <a:schemeClr val="tx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ЗАДАЧИ:</a:t>
            </a:r>
            <a:endParaRPr lang="ru-RU" b="1" cap="none" spc="0" dirty="0">
              <a:solidFill>
                <a:schemeClr val="tx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665981"/>
              </p:ext>
            </p:extLst>
          </p:nvPr>
        </p:nvGraphicFramePr>
        <p:xfrm>
          <a:off x="251520" y="1844824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0740" cy="1149593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</a:rPr>
              <a:t>НАПРАВЛЕНИЯ РАБОТЫ: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6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0"/>
            <a:ext cx="8784975" cy="4590249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Дифференцированные и              индивидуально – личностные технологии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Исследовательский и проектный метод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Интегрирование содержания образования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Организация предметно – развивающей среды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6639272" cy="1054394"/>
          </a:xfrm>
        </p:spPr>
        <p:txBody>
          <a:bodyPr/>
          <a:lstStyle/>
          <a:p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РЕАЛИЗАЦИЯ ПРОГРАММЫ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293"/>
            <a:ext cx="1584176" cy="13038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0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cap="none" spc="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ФОРМЫ РАБОТЫ </a:t>
            </a:r>
            <a:r>
              <a:rPr lang="ru-RU" sz="4000" b="1" cap="none" spc="0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 ДЕТЬМИ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7"/>
            <a:ext cx="1440160" cy="11853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93459"/>
              </p:ext>
            </p:extLst>
          </p:nvPr>
        </p:nvGraphicFramePr>
        <p:xfrm>
          <a:off x="395536" y="1988840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0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РАБОТА С ПЕДАГОГАМИ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 descr="C:\Users\USER\Desktop\23882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266378" cy="11099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96544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Calibri"/>
                <a:ea typeface="Times New Roman"/>
              </a:rPr>
              <a:t>Цель</a:t>
            </a:r>
            <a:r>
              <a:rPr lang="ru-RU" dirty="0" smtClean="0">
                <a:latin typeface="Calibri"/>
                <a:ea typeface="Times New Roman"/>
              </a:rPr>
              <a:t> </a:t>
            </a:r>
            <a:r>
              <a:rPr lang="ru-RU" dirty="0">
                <a:latin typeface="Calibri"/>
                <a:ea typeface="Times New Roman"/>
              </a:rPr>
              <a:t>– </a:t>
            </a:r>
            <a:r>
              <a:rPr lang="ru-RU" b="1" dirty="0">
                <a:latin typeface="Calibri"/>
                <a:ea typeface="Times New Roman"/>
              </a:rPr>
              <a:t>работа над осознанием, оценкой и развитием личностных качеств, необходимых для работы с одарёнными детьми.</a:t>
            </a:r>
            <a:endParaRPr lang="ru-RU" sz="1600" b="1" dirty="0">
              <a:latin typeface="Calibri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  <a:p>
            <a:pPr marL="45720" lvl="0" indent="0">
              <a:buClr>
                <a:srgbClr val="94B6D2"/>
              </a:buClr>
              <a:buNone/>
            </a:pPr>
            <a:endParaRPr lang="ru-RU" dirty="0">
              <a:solidFill>
                <a:srgbClr val="775F55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1697272"/>
              </p:ext>
            </p:extLst>
          </p:nvPr>
        </p:nvGraphicFramePr>
        <p:xfrm>
          <a:off x="1619672" y="3140968"/>
          <a:ext cx="5625083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5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ВЗАИМОДЕЙСТВИЕ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СО СПЕЦИАЛИСТАМИ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6117846"/>
              </p:ext>
            </p:extLst>
          </p:nvPr>
        </p:nvGraphicFramePr>
        <p:xfrm>
          <a:off x="251520" y="177281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C:\Users\USER\Desktop\238826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266378" cy="11099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19070"/>
            <a:ext cx="8352928" cy="4662257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понятие </a:t>
            </a:r>
            <a:r>
              <a:rPr lang="ru-RU" b="1" dirty="0">
                <a:latin typeface="Calibri"/>
                <a:ea typeface="Times New Roman"/>
              </a:rPr>
              <a:t>одарённости, её признаки и виды</a:t>
            </a:r>
            <a:r>
              <a:rPr lang="ru-RU" b="1" dirty="0" smtClean="0">
                <a:latin typeface="Calibri"/>
                <a:ea typeface="Times New Roman"/>
              </a:rPr>
              <a:t>;</a:t>
            </a:r>
            <a:endParaRPr lang="ru-RU" sz="16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характеристика </a:t>
            </a:r>
            <a:r>
              <a:rPr lang="ru-RU" b="1" dirty="0">
                <a:latin typeface="Calibri"/>
                <a:ea typeface="Times New Roman"/>
              </a:rPr>
              <a:t>одарённых детей дошкольного </a:t>
            </a:r>
            <a:r>
              <a:rPr lang="ru-RU" b="1" dirty="0" smtClean="0">
                <a:latin typeface="Calibri"/>
                <a:ea typeface="Times New Roman"/>
              </a:rPr>
              <a:t>возраста;</a:t>
            </a:r>
            <a:endParaRPr lang="ru-RU" sz="16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особенности </a:t>
            </a:r>
            <a:r>
              <a:rPr lang="ru-RU" b="1" dirty="0">
                <a:latin typeface="Calibri"/>
                <a:ea typeface="Times New Roman"/>
              </a:rPr>
              <a:t>наблюдения за детьми с целью выявления у них признаков одарённости;</a:t>
            </a:r>
            <a:endParaRPr lang="ru-RU" sz="1600" b="1" dirty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специфика </a:t>
            </a:r>
            <a:r>
              <a:rPr lang="ru-RU" b="1" dirty="0">
                <a:latin typeface="Calibri"/>
                <a:ea typeface="Times New Roman"/>
              </a:rPr>
              <a:t>взаимоотношений в группе одарённых детей;</a:t>
            </a:r>
            <a:endParaRPr lang="ru-RU" sz="1600" b="1" dirty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особенности </a:t>
            </a:r>
            <a:r>
              <a:rPr lang="ru-RU" b="1" dirty="0">
                <a:latin typeface="Calibri"/>
                <a:ea typeface="Times New Roman"/>
              </a:rPr>
              <a:t>организации образовательной работы с одарёнными дошкольниками;</a:t>
            </a:r>
            <a:endParaRPr lang="ru-RU" sz="1600" b="1" dirty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Calibri"/>
                <a:ea typeface="Times New Roman"/>
              </a:rPr>
              <a:t>особенности </a:t>
            </a:r>
            <a:r>
              <a:rPr lang="ru-RU" b="1" dirty="0">
                <a:latin typeface="Calibri"/>
                <a:ea typeface="Times New Roman"/>
              </a:rPr>
              <a:t>подготовки к школе одарённого ребёнка.</a:t>
            </a:r>
            <a:endParaRPr lang="ru-RU" sz="1600" b="1" dirty="0">
              <a:effectLst/>
              <a:latin typeface="Calibri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ОСНОВНАЯ ТЕМАТИКА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 descr="C:\Users\USER\Desktop\23882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66378" cy="11099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40740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>
                <a:latin typeface="Calibri"/>
                <a:ea typeface="Times New Roman"/>
              </a:rPr>
              <a:t>теоретические знания по вопросу </a:t>
            </a:r>
            <a:r>
              <a:rPr lang="ru-RU" sz="2400" b="1" dirty="0" smtClean="0">
                <a:latin typeface="Calibri"/>
                <a:ea typeface="Times New Roman"/>
              </a:rPr>
              <a:t>одарённости;</a:t>
            </a:r>
            <a:endParaRPr lang="ru-RU" sz="18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наличие </a:t>
            </a:r>
            <a:r>
              <a:rPr lang="ru-RU" sz="2400" b="1" dirty="0">
                <a:latin typeface="Calibri"/>
                <a:ea typeface="Times New Roman"/>
              </a:rPr>
              <a:t>практического опыта;</a:t>
            </a:r>
            <a:endParaRPr lang="ru-RU" sz="1800" b="1" dirty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позитивная Я-концепция;</a:t>
            </a:r>
            <a:endParaRPr lang="ru-RU" sz="18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целеустремлённость </a:t>
            </a:r>
            <a:r>
              <a:rPr lang="ru-RU" sz="2400" b="1" dirty="0">
                <a:latin typeface="Calibri"/>
                <a:ea typeface="Times New Roman"/>
              </a:rPr>
              <a:t>и </a:t>
            </a:r>
            <a:r>
              <a:rPr lang="ru-RU" sz="2400" b="1" dirty="0" smtClean="0">
                <a:latin typeface="Calibri"/>
                <a:ea typeface="Times New Roman"/>
              </a:rPr>
              <a:t>настойчивость;</a:t>
            </a:r>
            <a:endParaRPr lang="ru-RU" sz="18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зрелость </a:t>
            </a:r>
            <a:r>
              <a:rPr lang="ru-RU" sz="2400" b="1" dirty="0">
                <a:latin typeface="Calibri"/>
                <a:ea typeface="Times New Roman"/>
              </a:rPr>
              <a:t>(чёткое знание своих целей и задач);</a:t>
            </a:r>
            <a:endParaRPr lang="ru-RU" sz="1800" b="1" dirty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эмоциональная стабильность</a:t>
            </a:r>
            <a:r>
              <a:rPr lang="en-US" sz="2400" b="1" dirty="0" smtClean="0">
                <a:latin typeface="Calibri"/>
                <a:ea typeface="Times New Roman"/>
              </a:rPr>
              <a:t>;</a:t>
            </a:r>
            <a:endParaRPr lang="ru-RU" sz="24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чуткость</a:t>
            </a:r>
            <a:r>
              <a:rPr lang="ru-RU" sz="2400" b="1" dirty="0">
                <a:latin typeface="Calibri"/>
                <a:ea typeface="Times New Roman"/>
              </a:rPr>
              <a:t>;	</a:t>
            </a:r>
            <a:endParaRPr lang="ru-RU" sz="1800" b="1" dirty="0" smtClean="0"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b="1" dirty="0" smtClean="0">
                <a:latin typeface="Calibri"/>
                <a:ea typeface="Times New Roman"/>
              </a:rPr>
              <a:t>креативность</a:t>
            </a:r>
            <a:r>
              <a:rPr lang="ru-RU" sz="2400" b="1" dirty="0">
                <a:latin typeface="Calibri"/>
                <a:ea typeface="Times New Roman"/>
              </a:rPr>
              <a:t>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КАЧЕСТВА, НЕОБХОДИМЫЕ ДЛЯ РАБОТЫ С ОДАРЕННЫМИ ДЕТЬМИ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 descr="C:\Users\USER\Desktop\23882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66378" cy="11099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989849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Calibri"/>
                <a:ea typeface="Times New Roman"/>
              </a:rPr>
              <a:t>Цель</a:t>
            </a:r>
            <a:r>
              <a:rPr lang="ru-RU" b="1" dirty="0">
                <a:latin typeface="Calibri"/>
                <a:ea typeface="Times New Roman"/>
              </a:rPr>
              <a:t> – помощь родителям в поиске путей решения проблем, часто встречающихся при воспитании одарённого ребёнка</a:t>
            </a:r>
            <a:r>
              <a:rPr lang="ru-RU" b="1" dirty="0" smtClean="0">
                <a:latin typeface="Calibri"/>
                <a:ea typeface="Times New Roman"/>
              </a:rPr>
              <a:t>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ffectLst/>
              <a:latin typeface="Calibri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РАБОТА С РОДИТЕЛЯМИ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85672250"/>
              </p:ext>
            </p:extLst>
          </p:nvPr>
        </p:nvGraphicFramePr>
        <p:xfrm>
          <a:off x="1331640" y="2924944"/>
          <a:ext cx="64807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4" descr="C:\Users\USER\Desktop\MC90009033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1584175" cy="1149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39473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900" b="1" dirty="0">
                <a:latin typeface="Calibri" pitchFamily="34" charset="0"/>
                <a:cs typeface="Calibri" pitchFamily="34" charset="0"/>
              </a:rPr>
              <a:t>1. Богоявленская Д.Б.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Рабочая концепция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одаренности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Выготский, Л.С.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Психология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Л.С. Выготский. </a:t>
            </a: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Лейтес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, Н.С.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Способности и одаренность в детские годы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Возрастная психология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: хрестоматия: учеб. пособие для студ.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высш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учеб. заведений / Сост. и науч. ред. В.С. Мухина, А.А. Хвостов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Маклаков, А.Г.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Общая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психология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/А.Г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Маклаков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Общая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психология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: курс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лекций для первой ступени педагогического образования/Сост. Е. И. Рогов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Психология одаренности детей и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подростков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Учеб. пособие для студ.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высш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и сред.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пед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учеб. заведений / Ю.Д. Бабаева, , Н.С.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Лейтес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, Т.М.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Марютина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др.</a:t>
            </a:r>
            <a:r>
              <a:rPr lang="en-US" sz="900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Словарь психолога -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практика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Сост. С.Ю. Головин. </a:t>
            </a: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Ученые записки ГНИИ психологии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Теплов Б.М. 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Способности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одаренность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Мартынов 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“Хочу, чтобы мой ребенок был вундеркиндом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Ж. “Дошкольное воспитание”. </a:t>
            </a: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Белова Е.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“Одаренные дети”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Ж. “Дошкольное воспитание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”.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11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Бурменская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Г.В., Слуцкой В.М.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“Одаренные дети</a:t>
            </a:r>
            <a:r>
              <a:rPr lang="ru-RU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Лейтес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Н.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“Легко ли быть одаренным?”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Ж. “Семья и школа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13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Выготский Л.С.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Воображение и творчество в детском возрасте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Психологический очерк. Кн. Для учителя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14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Лейтес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Н.С.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Умственные способности и возраст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15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Гильбух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Ю.З.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Внимание одаренные дети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Аннастази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А.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Психологическое тестирование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Кн. 2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17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900" b="1" dirty="0" err="1">
                <a:latin typeface="Calibri" pitchFamily="34" charset="0"/>
                <a:cs typeface="Calibri" pitchFamily="34" charset="0"/>
              </a:rPr>
              <a:t>Лейтес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 Н.С. </a:t>
            </a:r>
            <a:r>
              <a:rPr lang="ru-RU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Судьба вундеркиндов</a:t>
            </a:r>
            <a:r>
              <a:rPr lang="ru-RU" sz="900" b="1" dirty="0">
                <a:latin typeface="Calibri" pitchFamily="34" charset="0"/>
                <a:cs typeface="Calibri" pitchFamily="34" charset="0"/>
              </a:rPr>
              <a:t>. Ж. “Семья и школа”.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БИБЛИОГРАФИЯ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USER\Desktop\MC90035368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368152" cy="112319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784976" cy="4464496"/>
          </a:xfrm>
        </p:spPr>
        <p:txBody>
          <a:bodyPr anchor="ctr"/>
          <a:lstStyle/>
          <a:p>
            <a:pPr marL="45720" indent="0" algn="ctr">
              <a:buNone/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Талант – как породистый конь, необходимо научиться управлять им, а если дергать повода во все стороны, конь превратится в клячу.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r">
              <a:buNone/>
            </a:pP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r"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Максим Горький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784976" cy="4464496"/>
          </a:xfrm>
        </p:spPr>
        <p:txBody>
          <a:bodyPr anchor="ctr">
            <a:normAutofit fontScale="92500" lnSpcReduction="20000"/>
          </a:bodyPr>
          <a:lstStyle/>
          <a:p>
            <a:pPr marL="45720" indent="0" algn="ctr">
              <a:buNone/>
            </a:pPr>
            <a:endParaRPr lang="ru-RU" sz="36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ctr">
              <a:buNone/>
            </a:pPr>
            <a:endParaRPr lang="ru-RU" sz="36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   …Ошибочное направление губит самый сильный талант.</a:t>
            </a:r>
          </a:p>
          <a:p>
            <a:pPr marL="45720" indent="0" algn="r"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Н. Г. Чернышевский</a:t>
            </a:r>
          </a:p>
          <a:p>
            <a:pPr marL="45720" indent="0" algn="r">
              <a:buNone/>
            </a:pP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r">
              <a:buNone/>
            </a:pP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  Где нет случая проявить талант, там и нет талантов.</a:t>
            </a:r>
          </a:p>
          <a:p>
            <a:pPr marL="45720" indent="0" algn="r"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Людвиг </a:t>
            </a:r>
            <a:r>
              <a:rPr lang="ru-RU" sz="2800" i="1" dirty="0" err="1" smtClean="0">
                <a:latin typeface="Calibri" pitchFamily="34" charset="0"/>
                <a:cs typeface="Calibri" pitchFamily="34" charset="0"/>
              </a:rPr>
              <a:t>Фейрбах</a:t>
            </a: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ctr">
              <a:buNone/>
            </a:pP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pPr marL="45720" indent="0" algn="ctr">
              <a:buNone/>
            </a:pPr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" y="917104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10541" cmpd="sng">
                  <a:solidFill>
                    <a:srgbClr val="248C7B"/>
                  </a:solidFill>
                  <a:prstDash val="solid"/>
                </a:ln>
                <a:solidFill>
                  <a:srgbClr val="248C7B"/>
                </a:solidFill>
                <a:effectLst>
                  <a:glow rad="101600">
                    <a:srgbClr val="248C7B"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3600" b="1" dirty="0">
              <a:ln w="10541" cmpd="sng">
                <a:solidFill>
                  <a:srgbClr val="248C7B"/>
                </a:solidFill>
                <a:prstDash val="solid"/>
              </a:ln>
              <a:solidFill>
                <a:srgbClr val="248C7B"/>
              </a:solidFill>
              <a:effectLst>
                <a:glow rad="101600">
                  <a:srgbClr val="248C7B"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76672"/>
            <a:ext cx="8814048" cy="1512168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cap="none" spc="0" dirty="0" smtClean="0">
                <a:solidFill>
                  <a:schemeClr val="tx2"/>
                </a:solidFill>
                <a:latin typeface="Calibri"/>
                <a:ea typeface="Times New Roman"/>
              </a:rPr>
              <a:t>ПРОГРАММА ПСИХОЛОГИЧЕСКОГО СОПРОВОЖДЕНИЯ ОДАРЕННЫХ ДЕТЕЙ</a:t>
            </a:r>
            <a:endParaRPr lang="ru-RU" b="1" cap="none" spc="0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91880" y="4697760"/>
            <a:ext cx="529208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cap="none" spc="0" dirty="0" smtClean="0">
                <a:solidFill>
                  <a:schemeClr val="tx2"/>
                </a:solidFill>
                <a:latin typeface="Calibri"/>
                <a:ea typeface="Times New Roman"/>
              </a:rPr>
              <a:t>Автор: Гришечкина </a:t>
            </a:r>
            <a:r>
              <a:rPr lang="ru-RU" sz="1800" b="1" cap="none" spc="0" dirty="0" smtClean="0">
                <a:solidFill>
                  <a:schemeClr val="tx2"/>
                </a:solidFill>
                <a:latin typeface="Calibri"/>
                <a:ea typeface="Times New Roman"/>
              </a:rPr>
              <a:t>О. В.</a:t>
            </a:r>
          </a:p>
          <a:p>
            <a:pPr algn="r">
              <a:lnSpc>
                <a:spcPct val="115000"/>
              </a:lnSpc>
            </a:pPr>
            <a:r>
              <a:rPr lang="ru-RU" sz="1200" cap="none" spc="0" dirty="0" smtClean="0">
                <a:solidFill>
                  <a:schemeClr val="tx2"/>
                </a:solidFill>
                <a:latin typeface="Calibri"/>
                <a:ea typeface="Times New Roman"/>
              </a:rPr>
              <a:t>Педагог-психолог МДОУ № </a:t>
            </a:r>
            <a:r>
              <a:rPr lang="ru-RU" sz="1200" cap="none" spc="0" dirty="0" smtClean="0">
                <a:solidFill>
                  <a:schemeClr val="tx2"/>
                </a:solidFill>
                <a:latin typeface="Calibri"/>
                <a:ea typeface="Times New Roman"/>
              </a:rPr>
              <a:t>3</a:t>
            </a:r>
            <a:endParaRPr lang="ru-RU" sz="1200" cap="none" spc="0" dirty="0" smtClean="0">
              <a:solidFill>
                <a:schemeClr val="tx2"/>
              </a:solidFill>
              <a:latin typeface="Calibri"/>
              <a:ea typeface="Times New Roman"/>
            </a:endParaRPr>
          </a:p>
        </p:txBody>
      </p:sp>
      <p:pic>
        <p:nvPicPr>
          <p:cNvPr id="2051" name="Picture 3" descr="C:\Users\USER\Desktop\School_Clip_Art_1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41" y="3212976"/>
            <a:ext cx="3600400" cy="30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367465" cy="4734266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latin typeface="Calibri"/>
                <a:ea typeface="Times New Roman"/>
              </a:rPr>
              <a:t>Актуальность </a:t>
            </a:r>
            <a:r>
              <a:rPr lang="ru-RU" sz="2400" b="1" dirty="0">
                <a:latin typeface="Calibri"/>
                <a:ea typeface="Times New Roman"/>
              </a:rPr>
              <a:t>изучения проблемы </a:t>
            </a:r>
            <a:r>
              <a:rPr lang="ru-RU" sz="2400" b="1" dirty="0" smtClean="0">
                <a:latin typeface="Calibri"/>
                <a:ea typeface="Times New Roman"/>
              </a:rPr>
              <a:t>одаренности обусловлена </a:t>
            </a:r>
            <a:r>
              <a:rPr lang="ru-RU" sz="2400" b="1" dirty="0">
                <a:latin typeface="Calibri"/>
                <a:ea typeface="Times New Roman"/>
              </a:rPr>
              <a:t>своей сложностью и загадочностью, а также потребностью современного общества в неординарной творческой личности. Неопределенность современной окружающей среды требует не только </a:t>
            </a:r>
            <a:r>
              <a:rPr lang="ru-RU" sz="2400" b="1" dirty="0" smtClean="0">
                <a:latin typeface="Calibri"/>
                <a:ea typeface="Times New Roman"/>
              </a:rPr>
              <a:t>высокой активности </a:t>
            </a:r>
            <a:r>
              <a:rPr lang="ru-RU" sz="2400" b="1" dirty="0">
                <a:latin typeface="Calibri"/>
                <a:ea typeface="Times New Roman"/>
              </a:rPr>
              <a:t>человека, но и его умения, способности нестандартного поведения. 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АКТУАЛЬНОСТЬ ПРОБЛЕМЫ 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ДЕТСКОЙ </a:t>
            </a:r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ОДАРЕННОСТИ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826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9070"/>
            <a:ext cx="8712967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Богоявленская Д.Б выделяет 5 критериев </a:t>
            </a:r>
            <a:r>
              <a:rPr lang="ru-RU" sz="2400" b="1" dirty="0" smtClean="0">
                <a:latin typeface="Calibri" pitchFamily="34" charset="0"/>
                <a:ea typeface="Times New Roman"/>
                <a:cs typeface="Calibri" pitchFamily="34" charset="0"/>
              </a:rPr>
              <a:t>одаренности:</a:t>
            </a:r>
          </a:p>
          <a:p>
            <a:pPr marL="45720" indent="0">
              <a:buNone/>
            </a:pP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ВИДЫ ОДАРЕННОСТИ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12217"/>
              </p:ext>
            </p:extLst>
          </p:nvPr>
        </p:nvGraphicFramePr>
        <p:xfrm>
          <a:off x="251518" y="2276872"/>
          <a:ext cx="8640960" cy="43204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4079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Форма проявления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явная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скрытая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Степень сформированности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потенциальная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актуальная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Широта проявлений в различных видах деятельности</a:t>
                      </a:r>
                      <a:endParaRPr lang="ru-RU" sz="2000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общая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специальная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Особенности возрастного развития</a:t>
                      </a:r>
                      <a:endParaRPr lang="ru-RU" sz="2000" b="1" i="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ранняя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поздняя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9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Вид деятельности и обеспечивающие ее сферы психики</a:t>
                      </a:r>
                      <a:endParaRPr lang="ru-RU" sz="2000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899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общая интеллектуальная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академическая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творческая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лидерская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практическая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художественная одаренность 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6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1. Неприязнь к школе или к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ДОУ</a:t>
            </a:r>
          </a:p>
          <a:p>
            <a:pPr marL="4572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2. Игровые интересы.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3. 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Конформность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4. 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Потребность во внимании взрослых. </a:t>
            </a:r>
          </a:p>
          <a:p>
            <a:pPr marL="4572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5. Несоответствие между физическим, интеллектуальным и социальным развитием.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ru-RU" i="1" dirty="0" smtClean="0"/>
          </a:p>
          <a:p>
            <a:pPr marL="45720" indent="0">
              <a:buNone/>
            </a:pP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Задача педагога</a:t>
            </a:r>
            <a:r>
              <a:rPr lang="ru-RU" sz="24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- </a:t>
            </a:r>
          </a:p>
          <a:p>
            <a:pPr marL="45720" indent="0">
              <a:buNone/>
            </a:pP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сформировать у дошкольников адекватное </a:t>
            </a:r>
            <a:r>
              <a:rPr lang="ru-RU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самовосприятие</a:t>
            </a: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, помочь ребёнку в адаптации в окружающем мире и приобретении им конструктивных форм общения со сверстниками.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</a:rPr>
              <a:t>ПРОБЛЕМЫ ОДАРЕННЫХ ДЕТЕЙ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ПОРТРЕТ ОДАРЕННОГО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РЕБЕНКА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9938232"/>
              </p:ext>
            </p:extLst>
          </p:nvPr>
        </p:nvGraphicFramePr>
        <p:xfrm>
          <a:off x="140364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9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Проявляет любопытство ко многим вещам, постоянно задает вопросы.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Предлагает много идей, решений задач, ответов на вопросы.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Свободно высказывает свое мнение, настойчив, энергично отстаивает его.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Склонен к рискованным </a:t>
            </a:r>
            <a:r>
              <a:rPr lang="ru-RU" sz="1900" b="1" dirty="0" smtClean="0">
                <a:latin typeface="Calibri" pitchFamily="34" charset="0"/>
                <a:ea typeface="Times New Roman"/>
                <a:cs typeface="Calibri" pitchFamily="34" charset="0"/>
              </a:rPr>
              <a:t>действиям.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 smtClean="0">
                <a:latin typeface="Calibri" pitchFamily="34" charset="0"/>
                <a:ea typeface="Times New Roman"/>
                <a:cs typeface="Calibri" pitchFamily="34" charset="0"/>
              </a:rPr>
              <a:t>Обладает </a:t>
            </a: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богатой фантазией, воображением; часто озабочен преобразованием, улучшением общества, предметов, систем.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Обладает хорошо развитым чувством юмора и видит юмор в ситуациях, которые могут не казаться другим смешными.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Чувствителен к красоте, внимателен к эстетике вещей.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Не конформист, не приспособленец, не боится отличаться от других.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Конструктивно критичен, не принимает авторитарных указаний без критического изучения.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900" b="1" dirty="0">
                <a:latin typeface="Calibri" pitchFamily="34" charset="0"/>
                <a:ea typeface="Times New Roman"/>
                <a:cs typeface="Calibri" pitchFamily="34" charset="0"/>
              </a:rPr>
              <a:t>Стремится  к самовыражению, творческому использованию предметов.</a:t>
            </a:r>
            <a:endParaRPr lang="ru-RU" sz="1500" b="1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ОДАРЕННЫЙ РЕБЕНОК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584176" cy="13038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3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67464" cy="1054394"/>
          </a:xfrm>
        </p:spPr>
        <p:txBody>
          <a:bodyPr/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ВЫЯВЛЕНИЕ ОДАРЕННЫХ ДЕТЕЙ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наблюдение за детьми (прежде всего, в детских видах деятельности);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анкетирование взрослых (родителей и воспитателей);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групповое обследование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детей с помощью стандартизованных методик;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индивидуальное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обследование детей с помощью апробированных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методик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(выявление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способностей детей в сферах образного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мышления, логического  мышления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воображения и познавательной активности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дошкольников).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916</Words>
  <Application>Microsoft Office PowerPoint</Application>
  <PresentationFormat>Экран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Medium</vt:lpstr>
      <vt:lpstr>Times New Roman</vt:lpstr>
      <vt:lpstr>Wingdings</vt:lpstr>
      <vt:lpstr>Wingdings 2</vt:lpstr>
      <vt:lpstr>Сетка</vt:lpstr>
      <vt:lpstr>Тема Office</vt:lpstr>
      <vt:lpstr>Психологическое сопровождение одаренных детей дошкольного возраста</vt:lpstr>
      <vt:lpstr>Презентация PowerPoint</vt:lpstr>
      <vt:lpstr>ПРОГРАММА ПСИХОЛОГИЧЕСКОГО СОПРОВОЖДЕНИЯ ОДАРЕННЫХ ДЕТЕЙ</vt:lpstr>
      <vt:lpstr>АКТУАЛЬНОСТЬ ПРОБЛЕМЫ  ДЕТСКОЙ ОДАРЕННОСТИ</vt:lpstr>
      <vt:lpstr>ВИДЫ ОДАРЕННОСТИ</vt:lpstr>
      <vt:lpstr>ПРОБЛЕМЫ ОДАРЕННЫХ ДЕТЕЙ</vt:lpstr>
      <vt:lpstr>ПОРТРЕТ ОДАРЕННОГО РЕБЕНКА</vt:lpstr>
      <vt:lpstr>ОДАРЕННЫЙ РЕБЕНОК</vt:lpstr>
      <vt:lpstr>ВЫЯВЛЕНИЕ ОДАРЕННЫХ ДЕТЕЙ</vt:lpstr>
      <vt:lpstr>ЦЕЛЬ: ПСИХОЛОГИЧЕСКОЕ СОПРОВОЖДЕНИЕ ОДАРЕННЫХ ДЕТЕЙ ДОШКОЛЬНОГО ВОЗРАСТА.</vt:lpstr>
      <vt:lpstr>НАПРАВЛЕНИЯ РАБОТЫ:</vt:lpstr>
      <vt:lpstr>РЕАЛИЗАЦИЯ ПРОГРАММЫ</vt:lpstr>
      <vt:lpstr>ФОРМЫ РАБОТЫ С ДЕТЬМИ</vt:lpstr>
      <vt:lpstr>      РАБОТА С ПЕДАГОГАМИ</vt:lpstr>
      <vt:lpstr>ВЗАИМОДЕЙСТВИЕ  СО СПЕЦИАЛИСТАМИ</vt:lpstr>
      <vt:lpstr>ОСНОВНАЯ ТЕМАТИКА</vt:lpstr>
      <vt:lpstr>КАЧЕСТВА, НЕОБХОДИМЫЕ ДЛЯ РАБОТЫ С ОДАРЕННЫМИ ДЕТЬМИ </vt:lpstr>
      <vt:lpstr>       РАБОТА С РОДИТЕЛЯМИ</vt:lpstr>
      <vt:lpstr>БИБЛИОГРАФИЯ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2011-10-15T09:18:18Z</dcterms:created>
  <dcterms:modified xsi:type="dcterms:W3CDTF">2013-11-30T12:36:06Z</dcterms:modified>
</cp:coreProperties>
</file>