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CC9B9-C364-44CA-A833-B9719C1E2C8E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7993E-7E87-4F44-8C13-D6E86FBCBC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7993E-7E87-4F44-8C13-D6E86FBCBC9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7993E-7E87-4F44-8C13-D6E86FBCBC9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57298"/>
            <a:ext cx="5786446" cy="1736725"/>
          </a:xfrm>
        </p:spPr>
        <p:txBody>
          <a:bodyPr/>
          <a:lstStyle/>
          <a:p>
            <a:r>
              <a:rPr lang="ru-RU" sz="8000" dirty="0" smtClean="0"/>
              <a:t>Лес</a:t>
            </a:r>
            <a:br>
              <a:rPr lang="ru-RU" sz="8000" dirty="0" smtClean="0"/>
            </a:br>
            <a:r>
              <a:rPr lang="ru-RU" sz="8000" dirty="0" smtClean="0"/>
              <a:t> и человек.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00504"/>
            <a:ext cx="5643570" cy="2571768"/>
          </a:xfrm>
        </p:spPr>
        <p:txBody>
          <a:bodyPr>
            <a:normAutofit/>
          </a:bodyPr>
          <a:lstStyle/>
          <a:p>
            <a:r>
              <a:rPr lang="ru-RU" sz="2200" smtClean="0">
                <a:solidFill>
                  <a:schemeClr val="tx1"/>
                </a:solidFill>
              </a:rPr>
              <a:t>Учитель </a:t>
            </a:r>
            <a:r>
              <a:rPr lang="ru-RU" sz="2200" dirty="0" smtClean="0">
                <a:solidFill>
                  <a:schemeClr val="tx1"/>
                </a:solidFill>
              </a:rPr>
              <a:t>Зорина  Татьяна Григорьевна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МОУ «СОШ с.Широкое»</a:t>
            </a:r>
          </a:p>
          <a:p>
            <a:endParaRPr lang="ru-RU" dirty="0"/>
          </a:p>
        </p:txBody>
      </p:sp>
      <p:pic>
        <p:nvPicPr>
          <p:cNvPr id="4" name="Picture 2" descr="D:\Мои документы\Мои рисунки\берёз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28604"/>
            <a:ext cx="3071834" cy="607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ЭКОЛОГИЧЕСКИЕ ПРОБЛЕМЫ ЛЕСА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dirty="0" smtClean="0"/>
              <a:t>ПОЖАРЫ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dirty="0" smtClean="0"/>
              <a:t>ВЫРУБКА ЛЕСА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dirty="0" smtClean="0"/>
              <a:t>ЗАГРЯЗНЕНИЕ ЛЕСА  БЫТОВЫМ МУСОРОМ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dirty="0" smtClean="0"/>
              <a:t>НЕУМЕРЕННАЯ ОХОТА И БРАКОНЬЕРСТВО</a:t>
            </a:r>
          </a:p>
          <a:p>
            <a:endParaRPr lang="ru-RU" dirty="0"/>
          </a:p>
        </p:txBody>
      </p:sp>
      <p:pic>
        <p:nvPicPr>
          <p:cNvPr id="4" name="Picture 2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4643438"/>
            <a:ext cx="2000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Алексей\Мои документы\Мои рисунки\images[75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572000"/>
            <a:ext cx="2071688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пожар 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714884"/>
            <a:ext cx="1857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Алексей\Мои документы\Мои рисунки\выруб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4643446"/>
            <a:ext cx="23114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лексей\Мои документы\Мои рисунки\пожар в лес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7224" y="642918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ПОЖАРЫ</a:t>
            </a:r>
            <a:endParaRPr lang="ru-RU" sz="36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лексей\Мои документы\Мои рисунки\вырубка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57224" y="1071546"/>
            <a:ext cx="6960570" cy="57864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5852" y="142852"/>
            <a:ext cx="7000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ВЫРУБКА ЛЕСА</a:t>
            </a:r>
            <a:endParaRPr lang="ru-RU" sz="32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ВОТ ВО ЧТО МОЖЕТ ПРЕВРАТИТЬСЯ ЛЕС</a:t>
            </a:r>
            <a:endParaRPr lang="ru-RU" sz="3200" dirty="0"/>
          </a:p>
        </p:txBody>
      </p:sp>
      <p:pic>
        <p:nvPicPr>
          <p:cNvPr id="3" name="Picture 2" descr="C:\Documents and Settings\Алексей\Мои документы\Мои рисунки\свал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643063"/>
            <a:ext cx="7643813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Неумеренная охота и браконьерство.</a:t>
            </a:r>
            <a:endParaRPr lang="ru-RU" dirty="0"/>
          </a:p>
        </p:txBody>
      </p:sp>
      <p:pic>
        <p:nvPicPr>
          <p:cNvPr id="4" name="Содержимое 3" descr="CAAV8XH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290" y="1428736"/>
            <a:ext cx="5643602" cy="5417858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Пословицы о лесе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42984"/>
            <a:ext cx="8229600" cy="5097467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Лес – богатство и краса, береги свои леса!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Враг природы тот, кто леса не бережёт.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Много леса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 губи, мало леса – береги,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нет леса- посади!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Рощи да леса – всему краю краса.</a:t>
            </a:r>
          </a:p>
          <a:p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786190"/>
            <a:ext cx="571504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Цель:</a:t>
            </a:r>
            <a:r>
              <a:rPr lang="ru-RU" sz="2400" b="1" i="1" dirty="0" smtClean="0"/>
              <a:t> </a:t>
            </a:r>
            <a:r>
              <a:rPr lang="ru-RU" sz="2400" dirty="0" smtClean="0"/>
              <a:t>доказать, что лес играет огромную </a:t>
            </a:r>
            <a:br>
              <a:rPr lang="ru-RU" sz="2400" dirty="0" smtClean="0"/>
            </a:br>
            <a:r>
              <a:rPr lang="ru-RU" sz="2400" dirty="0" smtClean="0"/>
              <a:t>роль в природе и жизни человека,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dirty="0" smtClean="0"/>
              <a:t>а  человек в жизни леса.</a:t>
            </a:r>
            <a:br>
              <a:rPr lang="ru-RU" sz="2400" dirty="0" smtClean="0"/>
            </a:br>
            <a:r>
              <a:rPr lang="ru-RU" sz="2400" b="1" i="1" dirty="0" smtClean="0"/>
              <a:t>.</a:t>
            </a:r>
            <a:endParaRPr lang="ru-RU" sz="2400" dirty="0"/>
          </a:p>
        </p:txBody>
      </p:sp>
      <p:pic>
        <p:nvPicPr>
          <p:cNvPr id="6" name="Picture 5" descr="j017854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7572428" cy="504828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лесу человек может отдохнуть и порадоваться его красоте.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5" name="Picture 5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00504"/>
            <a:ext cx="4286280" cy="2673350"/>
          </a:xfrm>
          <a:prstGeom prst="rect">
            <a:avLst/>
          </a:prstGeom>
          <a:noFill/>
        </p:spPr>
      </p:pic>
      <p:pic>
        <p:nvPicPr>
          <p:cNvPr id="7" name="Picture 4" descr="Autum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2984"/>
            <a:ext cx="4286280" cy="2643206"/>
          </a:xfrm>
          <a:prstGeom prst="rect">
            <a:avLst/>
          </a:prstGeom>
          <a:noFill/>
        </p:spPr>
      </p:pic>
      <p:pic>
        <p:nvPicPr>
          <p:cNvPr id="8" name="Picture 4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214422"/>
            <a:ext cx="4071966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Лес – дом для животных и растений.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Алексей\Мои документы\Мои рисунки\птица кедр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2066" y="1285860"/>
            <a:ext cx="3643338" cy="2416798"/>
          </a:xfrm>
        </p:spPr>
      </p:pic>
      <p:pic>
        <p:nvPicPr>
          <p:cNvPr id="5" name="Picture 2" descr="C:\Documents and Settings\Алексей\Мои документы\Мои рисунки\берёза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34640"/>
            <a:ext cx="3929065" cy="5337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Алексей\Мои документы\Мои рисунки\бурундук 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000504"/>
            <a:ext cx="385765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Лес – зелёные лёгкие нашей планеты.</a:t>
            </a:r>
            <a:endParaRPr lang="ru-RU" dirty="0"/>
          </a:p>
        </p:txBody>
      </p:sp>
      <p:pic>
        <p:nvPicPr>
          <p:cNvPr id="5" name="Picture 2" descr="C:\Documents and Settings\Алексей\Мои документы\Мои рисунки\хвойный ле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828680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857760"/>
            <a:ext cx="6257940" cy="126840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Лес сохраняет почву от разрушения ветром и водой.</a:t>
            </a:r>
            <a:endParaRPr lang="ru-RU" dirty="0"/>
          </a:p>
        </p:txBody>
      </p:sp>
      <p:pic>
        <p:nvPicPr>
          <p:cNvPr id="6" name="Picture 4" descr="j028972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8001056" cy="47265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Лес регулирует полноводность </a:t>
            </a:r>
            <a:br>
              <a:rPr lang="ru-RU" i="1" dirty="0" smtClean="0"/>
            </a:br>
            <a:r>
              <a:rPr lang="ru-RU" i="1" dirty="0" smtClean="0"/>
              <a:t>рек и озёр.</a:t>
            </a:r>
            <a:endParaRPr lang="ru-RU" dirty="0"/>
          </a:p>
        </p:txBody>
      </p:sp>
      <p:pic>
        <p:nvPicPr>
          <p:cNvPr id="4" name="Picture 2" descr="C:\Documents and Settings\Алексей\Мои документы\Мои рисунки\MP Navigator EX\20884443_ohranyaemuye_ter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6314" y="1500174"/>
            <a:ext cx="4071966" cy="5214974"/>
          </a:xfrm>
        </p:spPr>
      </p:pic>
      <p:pic>
        <p:nvPicPr>
          <p:cNvPr id="5" name="Picture 4" descr="25SC0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4143372" cy="516635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> Лес - источник  ягод, грибов,  лекарственных растений.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5" descr="j021616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4071966" cy="2438400"/>
          </a:xfrm>
          <a:prstGeom prst="rect">
            <a:avLst/>
          </a:prstGeom>
          <a:noFill/>
        </p:spPr>
      </p:pic>
      <p:pic>
        <p:nvPicPr>
          <p:cNvPr id="5" name="Picture 5" descr="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785926"/>
            <a:ext cx="3671887" cy="4891092"/>
          </a:xfrm>
          <a:prstGeom prst="rect">
            <a:avLst/>
          </a:prstGeom>
          <a:noFill/>
        </p:spPr>
      </p:pic>
      <p:pic>
        <p:nvPicPr>
          <p:cNvPr id="6" name="Picture 4" descr="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620" y="4214818"/>
            <a:ext cx="4038628" cy="264318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 древесины.</a:t>
            </a:r>
            <a:endParaRPr lang="ru-RU" dirty="0"/>
          </a:p>
        </p:txBody>
      </p:sp>
      <p:pic>
        <p:nvPicPr>
          <p:cNvPr id="4" name="Picture 4" descr="j018513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214422"/>
            <a:ext cx="4748246" cy="52864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1142984"/>
            <a:ext cx="40005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3200" i="1" dirty="0" smtClean="0"/>
              <a:t>Лес даёт нам:</a:t>
            </a:r>
          </a:p>
          <a:p>
            <a:r>
              <a:rPr lang="ru-RU" sz="3200" i="1" dirty="0" smtClean="0"/>
              <a:t>бумагу,</a:t>
            </a:r>
          </a:p>
          <a:p>
            <a:r>
              <a:rPr lang="ru-RU" sz="3200" i="1" dirty="0" smtClean="0"/>
              <a:t>картон,</a:t>
            </a:r>
          </a:p>
          <a:p>
            <a:r>
              <a:rPr lang="ru-RU" sz="3200" i="1" dirty="0" smtClean="0"/>
              <a:t>канифоль,</a:t>
            </a:r>
          </a:p>
          <a:p>
            <a:r>
              <a:rPr lang="ru-RU" sz="3200" i="1" dirty="0" smtClean="0"/>
              <a:t>шёлк ,</a:t>
            </a:r>
          </a:p>
          <a:p>
            <a:r>
              <a:rPr lang="ru-RU" sz="3200" i="1" dirty="0" smtClean="0"/>
              <a:t>мебель,</a:t>
            </a:r>
          </a:p>
          <a:p>
            <a:r>
              <a:rPr lang="ru-RU" sz="3200" i="1" dirty="0" smtClean="0"/>
              <a:t>строительный материал…</a:t>
            </a:r>
            <a:endParaRPr lang="ru-RU" sz="3200" i="1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С И ЧЕЛОВЕК 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ЛЕС И ЧЕЛОВЕК </Template>
  <TotalTime>225</TotalTime>
  <Words>152</Words>
  <Application>Microsoft Office PowerPoint</Application>
  <PresentationFormat>Экран (4:3)</PresentationFormat>
  <Paragraphs>35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ЛЕС И ЧЕЛОВЕК </vt:lpstr>
      <vt:lpstr>Лес  и человек.</vt:lpstr>
      <vt:lpstr>Цель: доказать, что лес играет огромную  роль в природе и жизни человека, а  человек в жизни леса. .</vt:lpstr>
      <vt:lpstr>В лесу человек может отдохнуть и порадоваться его красоте. </vt:lpstr>
      <vt:lpstr>Лес – дом для животных и растений.</vt:lpstr>
      <vt:lpstr>Лес – зелёные лёгкие нашей планеты.</vt:lpstr>
      <vt:lpstr>Лес сохраняет почву от разрушения ветром и водой.</vt:lpstr>
      <vt:lpstr>Лес регулирует полноводность  рек и озёр.</vt:lpstr>
      <vt:lpstr>  Лес - источник  ягод, грибов,  лекарственных растений.  </vt:lpstr>
      <vt:lpstr>Источник древесины.</vt:lpstr>
      <vt:lpstr>ЭКОЛОГИЧЕСКИЕ ПРОБЛЕМЫ ЛЕСА</vt:lpstr>
      <vt:lpstr>Слайд 11</vt:lpstr>
      <vt:lpstr>Слайд 12</vt:lpstr>
      <vt:lpstr>Слайд 13</vt:lpstr>
      <vt:lpstr>Неумеренная охота и браконьерство.</vt:lpstr>
      <vt:lpstr>Пословицы о лесе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 и человек.</dc:title>
  <cp:lastModifiedBy>Admin</cp:lastModifiedBy>
  <cp:revision>25</cp:revision>
  <dcterms:modified xsi:type="dcterms:W3CDTF">2011-10-16T11:41:15Z</dcterms:modified>
</cp:coreProperties>
</file>