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70" r:id="rId4"/>
    <p:sldId id="257" r:id="rId5"/>
    <p:sldId id="283" r:id="rId6"/>
    <p:sldId id="272" r:id="rId7"/>
    <p:sldId id="258" r:id="rId8"/>
    <p:sldId id="268" r:id="rId9"/>
    <p:sldId id="259" r:id="rId10"/>
    <p:sldId id="269" r:id="rId11"/>
    <p:sldId id="260" r:id="rId12"/>
    <p:sldId id="261" r:id="rId13"/>
    <p:sldId id="284" r:id="rId14"/>
    <p:sldId id="262" r:id="rId15"/>
    <p:sldId id="280" r:id="rId16"/>
    <p:sldId id="264" r:id="rId17"/>
    <p:sldId id="265" r:id="rId18"/>
    <p:sldId id="285" r:id="rId19"/>
    <p:sldId id="263" r:id="rId20"/>
    <p:sldId id="271" r:id="rId21"/>
    <p:sldId id="266" r:id="rId22"/>
    <p:sldId id="267" r:id="rId23"/>
    <p:sldId id="277" r:id="rId24"/>
    <p:sldId id="274" r:id="rId25"/>
    <p:sldId id="276" r:id="rId26"/>
    <p:sldId id="273" r:id="rId27"/>
    <p:sldId id="278" r:id="rId28"/>
    <p:sldId id="279" r:id="rId29"/>
    <p:sldId id="275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0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ШКОЛА\ВНЕКЛАС\краеведение\паспорт города\кем област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443" y="428604"/>
            <a:ext cx="4305942" cy="52149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29642" cy="5572164"/>
          </a:xfrm>
        </p:spPr>
        <p:txBody>
          <a:bodyPr>
            <a:noAutofit/>
          </a:bodyPr>
          <a:lstStyle/>
          <a:p>
            <a:r>
              <a:rPr lang="ru-RU" sz="11500" b="1" dirty="0" smtClean="0"/>
              <a:t> НАШ </a:t>
            </a:r>
            <a:r>
              <a:rPr lang="ru-RU" sz="11500" b="1" dirty="0" smtClean="0"/>
              <a:t/>
            </a:r>
            <a:br>
              <a:rPr lang="ru-RU" sz="11500" b="1" dirty="0" smtClean="0"/>
            </a:br>
            <a:r>
              <a:rPr lang="ru-RU" sz="11500" b="1" dirty="0" smtClean="0"/>
              <a:t>КРАЙ</a:t>
            </a:r>
            <a:endParaRPr lang="ru-RU" sz="11500" b="1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Desktop\КЕМ ОБЛ\219863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268" y="500041"/>
            <a:ext cx="9222268" cy="57635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2651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Большую часть территории занимают средневысотные горные хребты Кузнецкого Алатау, Салаирского кряжа, Горной </a:t>
            </a:r>
            <a:r>
              <a:rPr lang="ru-RU" sz="6000" dirty="0" err="1" smtClean="0"/>
              <a:t>Шории</a:t>
            </a:r>
            <a:endParaRPr lang="ru-RU" sz="60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ШКОЛА\ВНЕКЛАС\краеведение\рисунки\Алата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8140"/>
            <a:ext cx="6500858" cy="6371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КЕМ ОБЛ\ЛЕС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2484"/>
            <a:ext cx="9144000" cy="66055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70648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smtClean="0"/>
              <a:t>ОСНОВНЫЕ ВОДОЁМЫ</a:t>
            </a:r>
            <a:br>
              <a:rPr lang="ru-RU" sz="9800" dirty="0" smtClean="0"/>
            </a:br>
            <a:r>
              <a:rPr lang="ru-RU" sz="9800" b="1" dirty="0" smtClean="0"/>
              <a:t>Томь, Кия,</a:t>
            </a:r>
            <a:br>
              <a:rPr lang="ru-RU" sz="9800" b="1" dirty="0" smtClean="0"/>
            </a:br>
            <a:r>
              <a:rPr lang="ru-RU" sz="9800" b="1" dirty="0" err="1" smtClean="0"/>
              <a:t>Яя</a:t>
            </a:r>
            <a:r>
              <a:rPr lang="ru-RU" sz="9800" b="1" dirty="0" smtClean="0"/>
              <a:t>, Иня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ШКОЛА\ВНЕКЛАС\краеведение\рисунки\Кузнецкий м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437" y="1643050"/>
            <a:ext cx="7575001" cy="3541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Том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91242"/>
            <a:ext cx="8001056" cy="53237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КЕМ ОБЛ\12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18" y="301624"/>
            <a:ext cx="9154318" cy="64938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Desktop\КЕМ ОБЛ\РЕКА К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2" y="-1"/>
            <a:ext cx="9096407" cy="682230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Река Кия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Desktop\р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54" y="125065"/>
            <a:ext cx="5271275" cy="67329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КЕМ ОБЛ\НА КАРТ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2536"/>
            <a:ext cx="9144000" cy="51968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012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Самое большое озеро –</a:t>
            </a:r>
            <a:br>
              <a:rPr lang="ru-RU" sz="7200" dirty="0" smtClean="0"/>
            </a:br>
            <a:r>
              <a:rPr lang="ru-RU" sz="7200" dirty="0" smtClean="0"/>
              <a:t> озеро Большой </a:t>
            </a:r>
            <a:r>
              <a:rPr lang="ru-RU" sz="7200" dirty="0" err="1" smtClean="0"/>
              <a:t>Берчикуль</a:t>
            </a:r>
            <a:endParaRPr lang="ru-RU" sz="72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беловский водокана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2651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Главное богатство области – </a:t>
            </a:r>
            <a:br>
              <a:rPr lang="ru-RU" sz="6000" b="1" dirty="0" smtClean="0"/>
            </a:br>
            <a:r>
              <a:rPr lang="ru-RU" sz="6000" b="1" dirty="0" smtClean="0"/>
              <a:t>каменный уголь.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Добывают бурый уголь, железную руду, золото, строительные материалы</a:t>
            </a:r>
            <a:endParaRPr lang="ru-RU" sz="60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ШКОЛА\ВНЕКЛАС\краеведение\рисунки\площадь Волкова 1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49" y="169014"/>
            <a:ext cx="4986551" cy="66889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5836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Ведущая отрасль – угольная.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Химические комбинаты и заводы, машиностроение. Выпускают строительные материалы, </a:t>
            </a:r>
            <a:br>
              <a:rPr lang="ru-RU" sz="4800" dirty="0" smtClean="0"/>
            </a:br>
            <a:r>
              <a:rPr lang="ru-RU" sz="4800" dirty="0" smtClean="0"/>
              <a:t>ведётся заготовка и переработка древесины</a:t>
            </a:r>
            <a:endParaRPr lang="ru-RU" sz="48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ШКОЛА\ВНЕКЛАС\краеведение\картинки\музей Красная Горка памятник шахтер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8372"/>
            <a:ext cx="7929618" cy="5919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ШКОЛА\ВНЕКЛАС\краеведение\рисунки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113673" cy="4046471"/>
          </a:xfrm>
          <a:prstGeom prst="rect">
            <a:avLst/>
          </a:prstGeom>
          <a:noFill/>
        </p:spPr>
      </p:pic>
      <p:pic>
        <p:nvPicPr>
          <p:cNvPr id="12291" name="Picture 3" descr="I:\ШКОЛА\ВНЕКЛАС\краеведение\рисунки\ска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391" y="2786058"/>
            <a:ext cx="6169609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2651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Памятник природы – «Томская </a:t>
            </a:r>
            <a:r>
              <a:rPr lang="ru-RU" sz="6600" dirty="0" err="1" smtClean="0"/>
              <a:t>писаница</a:t>
            </a:r>
            <a:r>
              <a:rPr lang="ru-RU" sz="6600" dirty="0" smtClean="0"/>
              <a:t>». Наскальные рисунки </a:t>
            </a:r>
            <a:br>
              <a:rPr lang="ru-RU" sz="6600" dirty="0" smtClean="0"/>
            </a:br>
            <a:r>
              <a:rPr lang="ru-RU" sz="6600" dirty="0" smtClean="0"/>
              <a:t>древнего человека</a:t>
            </a:r>
            <a:endParaRPr lang="ru-RU" sz="66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ШКОЛА\ВНЕКЛАС\краеведение\рисунки\наскальные рису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09813" cy="59464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083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Богата Родная Россия,</a:t>
            </a:r>
            <a:br>
              <a:rPr lang="ru-RU" sz="5400" dirty="0" smtClean="0"/>
            </a:br>
            <a:r>
              <a:rPr lang="ru-RU" sz="5400" dirty="0" smtClean="0"/>
              <a:t>Но прямо скажу, </a:t>
            </a:r>
            <a:br>
              <a:rPr lang="ru-RU" sz="5400" dirty="0" smtClean="0"/>
            </a:br>
            <a:r>
              <a:rPr lang="ru-RU" sz="5400" dirty="0" smtClean="0"/>
              <a:t>без прикрас,</a:t>
            </a:r>
            <a:br>
              <a:rPr lang="ru-RU" sz="5400" dirty="0" smtClean="0"/>
            </a:br>
            <a:r>
              <a:rPr lang="ru-RU" sz="5400" dirty="0" smtClean="0"/>
              <a:t>Что края любого красивей,</a:t>
            </a:r>
            <a:br>
              <a:rPr lang="ru-RU" sz="5400" dirty="0" smtClean="0"/>
            </a:br>
            <a:r>
              <a:rPr lang="ru-RU" sz="5400" dirty="0" smtClean="0"/>
              <a:t>Наш юный, могучий Кузбасс.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КЕМ ОБЛ\ФЛАГ О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4315"/>
            <a:ext cx="4403280" cy="2933685"/>
          </a:xfrm>
          <a:prstGeom prst="rect">
            <a:avLst/>
          </a:prstGeom>
          <a:noFill/>
        </p:spPr>
      </p:pic>
      <p:pic>
        <p:nvPicPr>
          <p:cNvPr id="2051" name="Picture 3" descr="C:\Users\надежда\Desktop\КЕМ ОБЛ\ГЕРБ О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058" y="428604"/>
            <a:ext cx="3857942" cy="41296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372618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  ГЕРБ И </a:t>
            </a:r>
            <a:br>
              <a:rPr lang="ru-RU" sz="7200" dirty="0" smtClean="0"/>
            </a:br>
            <a:r>
              <a:rPr lang="ru-RU" sz="7200" dirty="0" smtClean="0"/>
              <a:t>     ФЛАГ </a:t>
            </a:r>
            <a:br>
              <a:rPr lang="ru-RU" sz="7200" dirty="0" smtClean="0"/>
            </a:br>
            <a:r>
              <a:rPr lang="ru-RU" sz="7200" dirty="0" smtClean="0"/>
              <a:t> ОБЛАСТИ</a:t>
            </a:r>
            <a:endParaRPr lang="ru-RU" sz="7200" dirty="0"/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ШКОЛА\ВНЕКЛАС\краеведение\рисунки\ке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90" y="809607"/>
            <a:ext cx="7893899" cy="52625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26514"/>
          </a:xfrm>
        </p:spPr>
        <p:txBody>
          <a:bodyPr>
            <a:normAutofit/>
          </a:bodyPr>
          <a:lstStyle/>
          <a:p>
            <a:r>
              <a:rPr lang="ru-RU" dirty="0" smtClean="0"/>
              <a:t>КЕМЕРОВСКАЯ</a:t>
            </a:r>
            <a:br>
              <a:rPr lang="ru-RU" dirty="0" smtClean="0"/>
            </a:br>
            <a:r>
              <a:rPr lang="ru-RU" dirty="0" smtClean="0"/>
              <a:t>     ОБЛАСТЬ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КУЗБАСС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столица </a:t>
            </a:r>
            <a:br>
              <a:rPr lang="ru-RU" dirty="0" smtClean="0"/>
            </a:br>
            <a:r>
              <a:rPr lang="ru-RU" dirty="0" smtClean="0"/>
              <a:t>г. Кемерово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надежда\Desktop\КЕМ ОБЛ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357" y="0"/>
            <a:ext cx="4683643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КЕМ ОБЛ\КАРТА СОСЕ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ШКОЛА\ВНЕКЛАС\краеведение\рисунки\кемеров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5381"/>
            <a:ext cx="9144000" cy="71633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6766" cy="600079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Находится в азиатской части Российской Федерации, </a:t>
            </a:r>
            <a:br>
              <a:rPr lang="ru-RU" sz="6600" dirty="0" smtClean="0"/>
            </a:br>
            <a:r>
              <a:rPr lang="ru-RU" sz="6600" dirty="0" smtClean="0"/>
              <a:t>на юго-востоке</a:t>
            </a:r>
            <a:br>
              <a:rPr lang="ru-RU" sz="6600" dirty="0" smtClean="0"/>
            </a:br>
            <a:r>
              <a:rPr lang="ru-RU" sz="6600" dirty="0" smtClean="0"/>
              <a:t>Западной Сибири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Desktop\КЕМ ОБЛ\З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46" y="544088"/>
            <a:ext cx="9161546" cy="59916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083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КЛИМАТ КОНТИНЕНТАЛЬНЫЙ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ЗОНА ЛЕСОВ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Кузнецкой котловине и на северо-востоке встречаются лесостепи и степи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</TotalTime>
  <Words>61</Words>
  <PresentationFormat>Экран (4:3)</PresentationFormat>
  <Paragraphs>13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 НАШ  КРАЙ</vt:lpstr>
      <vt:lpstr>Слайд 2</vt:lpstr>
      <vt:lpstr>    ГЕРБ И       ФЛАГ   ОБЛАСТИ</vt:lpstr>
      <vt:lpstr>КЕМЕРОВСКАЯ      ОБЛАСТЬ       КУЗБАСС      столица  г. Кемерово </vt:lpstr>
      <vt:lpstr>Слайд 5</vt:lpstr>
      <vt:lpstr>Слайд 6</vt:lpstr>
      <vt:lpstr>Находится в азиатской части Российской Федерации,  на юго-востоке Западной Сибири </vt:lpstr>
      <vt:lpstr>Слайд 8</vt:lpstr>
      <vt:lpstr> КЛИМАТ КОНТИНЕНТАЛЬНЫЙ    ЗОНА ЛЕСОВ   в Кузнецкой котловине и на северо-востоке встречаются лесостепи и степи </vt:lpstr>
      <vt:lpstr>Слайд 10</vt:lpstr>
      <vt:lpstr>Большую часть территории занимают средневысотные горные хребты Кузнецкого Алатау, Салаирского кряжа, Горной Шории</vt:lpstr>
      <vt:lpstr>Слайд 12</vt:lpstr>
      <vt:lpstr>Слайд 13</vt:lpstr>
      <vt:lpstr>ОСНОВНЫЕ ВОДОЁМЫ Томь, Кия, Яя, Иня  </vt:lpstr>
      <vt:lpstr>Слайд 15</vt:lpstr>
      <vt:lpstr>Слайд 16</vt:lpstr>
      <vt:lpstr>Слайд 17</vt:lpstr>
      <vt:lpstr>Река Кия</vt:lpstr>
      <vt:lpstr>Слайд 19</vt:lpstr>
      <vt:lpstr>Самое большое озеро –  озеро Большой Берчикуль</vt:lpstr>
      <vt:lpstr>Слайд 21</vt:lpstr>
      <vt:lpstr>Главное богатство области –  каменный уголь.  Добывают бурый уголь, железную руду, золото, строительные материалы</vt:lpstr>
      <vt:lpstr>Слайд 23</vt:lpstr>
      <vt:lpstr>Ведущая отрасль – угольная.  Химические комбинаты и заводы, машиностроение. Выпускают строительные материалы,  ведётся заготовка и переработка древесины</vt:lpstr>
      <vt:lpstr>Слайд 25</vt:lpstr>
      <vt:lpstr>Слайд 26</vt:lpstr>
      <vt:lpstr>Памятник природы – «Томская писаница». Наскальные рисунки  древнего человека</vt:lpstr>
      <vt:lpstr>Слайд 28</vt:lpstr>
      <vt:lpstr>Богата Родная Россия, Но прямо скажу,  без прикрас, Что края любого красивей, Наш юный, могучий Кузбасс.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 КРАЙ</dc:title>
  <dc:creator>Надежда</dc:creator>
  <cp:lastModifiedBy>надежда</cp:lastModifiedBy>
  <cp:revision>3</cp:revision>
  <dcterms:created xsi:type="dcterms:W3CDTF">2010-11-29T12:31:55Z</dcterms:created>
  <dcterms:modified xsi:type="dcterms:W3CDTF">2010-12-03T13:23:06Z</dcterms:modified>
</cp:coreProperties>
</file>