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3C849-306D-4655-8AC5-4585EFA8E864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88569-0510-4058-ABD0-C39178DA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русского языка в 3 «А»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Учитель начальных классов ГБОУ г.Москвы ЦО№1455</a:t>
            </a:r>
          </a:p>
          <a:p>
            <a:r>
              <a:rPr lang="ru-RU" dirty="0" err="1" smtClean="0">
                <a:solidFill>
                  <a:srgbClr val="C00000"/>
                </a:solidFill>
              </a:rPr>
              <a:t>Любанская</a:t>
            </a:r>
            <a:r>
              <a:rPr lang="ru-RU" dirty="0" smtClean="0">
                <a:solidFill>
                  <a:srgbClr val="C00000"/>
                </a:solidFill>
              </a:rPr>
              <a:t> Л.А.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340" name="Picture 4" descr="http://im7-tub-ru.yandex.net/i?id=594561439-49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214290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357430"/>
            <a:ext cx="7772400" cy="1362075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Цели урока :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u="sng" dirty="0" smtClean="0">
                <a:solidFill>
                  <a:srgbClr val="002060"/>
                </a:solidFill>
              </a:rPr>
              <a:t>Образовательные</a:t>
            </a:r>
            <a:r>
              <a:rPr lang="ru-RU" sz="1800" dirty="0">
                <a:solidFill>
                  <a:srgbClr val="002060"/>
                </a:solidFill>
              </a:rPr>
              <a:t>: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уточнить понятия “корень”, “приставка”, “суффикс”, “окончание”;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составить совместно с учащимися алгоритм разбора слов по составу;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u="sng" dirty="0">
                <a:solidFill>
                  <a:srgbClr val="002060"/>
                </a:solidFill>
              </a:rPr>
              <a:t>Развивающие: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развивать умения планировать, контролировать, регулировать и анализировать собственную учебную деятельность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развивать умение работать с источниками информации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u="sng" dirty="0">
                <a:solidFill>
                  <a:srgbClr val="002060"/>
                </a:solidFill>
              </a:rPr>
              <a:t>Воспитательные</a:t>
            </a:r>
            <a:r>
              <a:rPr lang="ru-RU" sz="1800" u="sng" dirty="0" smtClean="0">
                <a:solidFill>
                  <a:srgbClr val="002060"/>
                </a:solidFill>
              </a:rPr>
              <a:t>: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воспитывать культуру речи, любовь к слову, родному языку;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воспитывать внимание, доброе отношение друг к другу.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 </a:t>
            </a:r>
            <a:br>
              <a:rPr lang="ru-RU" sz="18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08" y="21429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Тема : «Разбор слова по составу»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im5-tub-ru.yandex.net/i?id=283051374-6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428604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571612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</a:t>
            </a:r>
            <a:r>
              <a:rPr lang="ru-RU" sz="3200" b="1" dirty="0" smtClean="0">
                <a:solidFill>
                  <a:srgbClr val="C00000"/>
                </a:solidFill>
              </a:rPr>
              <a:t>лан разбора слова по составу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2357430"/>
            <a:ext cx="687181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1.Найди основу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(для этого выдели окончание)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2.Выдели корень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3.Выдели приставку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4.Выдели суффикс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85723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Составим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im5-tub-ru.yandex.net/i?id=334362625-1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85728"/>
            <a:ext cx="1714512" cy="200919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Разбери слово по составу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285992"/>
            <a:ext cx="20127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б</a:t>
            </a:r>
            <a:r>
              <a:rPr lang="ru-RU" sz="2800" b="1" dirty="0" smtClean="0">
                <a:solidFill>
                  <a:srgbClr val="002060"/>
                </a:solidFill>
              </a:rPr>
              <a:t>езводный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</a:rPr>
              <a:t>одводник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</a:rPr>
              <a:t>одный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з</a:t>
            </a:r>
            <a:r>
              <a:rPr lang="ru-RU" sz="2800" b="1" dirty="0" smtClean="0">
                <a:solidFill>
                  <a:srgbClr val="002060"/>
                </a:solidFill>
              </a:rPr>
              <a:t>аводь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</a:rPr>
              <a:t>ода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водитель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im8-tub-ru.yandex.net/i?id=313658566-69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00760" y="2143116"/>
            <a:ext cx="2857520" cy="378621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5929330"/>
            <a:ext cx="91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Можно ли все слова назвать однокоренными?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986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 каждому слову подбери однокоренные по схемам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приставка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суффикс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груст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пере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ушк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нулевое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бел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по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чик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ий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лёт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ран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ый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груз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изб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260" y="642918"/>
            <a:ext cx="80341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Отгадай загадки, напиши отгадки,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образуй от отгадок однокоренные слова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при помощи приставок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1.Никто её не пугает, а она дрожит.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2.Поле пашет, семь плугов тащит.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3.Ходит город-великан на работу в океан.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4.На море, в реках и озёрах я плаваю проворный, скорый.</a:t>
            </a:r>
          </a:p>
        </p:txBody>
      </p:sp>
      <p:pic>
        <p:nvPicPr>
          <p:cNvPr id="1026" name="Picture 2" descr="http://im4-tub-ru.yandex.net/i?id=54165590-51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4500570"/>
            <a:ext cx="2143125" cy="1428750"/>
          </a:xfrm>
          <a:prstGeom prst="rect">
            <a:avLst/>
          </a:prstGeom>
          <a:noFill/>
        </p:spPr>
      </p:pic>
      <p:pic>
        <p:nvPicPr>
          <p:cNvPr id="1028" name="Picture 4" descr="http://cs303403.vkontakte.ru/u1396880/-14/x_6ab521b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4500570"/>
            <a:ext cx="2000264" cy="1416188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27877813-55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14546" y="4500570"/>
            <a:ext cx="1790700" cy="1428750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193637113-17-72&amp;n=2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14348" y="4500570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928934"/>
            <a:ext cx="4429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Молодцы!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dl9.glitter-graphics.net/pub/619/619589ga2upyu3st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0"/>
            <a:ext cx="3200400" cy="3857625"/>
          </a:xfrm>
          <a:prstGeom prst="rect">
            <a:avLst/>
          </a:prstGeom>
          <a:noFill/>
        </p:spPr>
      </p:pic>
      <p:pic>
        <p:nvPicPr>
          <p:cNvPr id="1030" name="Picture 6" descr="http://uchitel.edu54.ru/sites/default/files/userfiles/image/walking_5_hc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72198" y="4124324"/>
            <a:ext cx="1962150" cy="2733676"/>
          </a:xfrm>
          <a:prstGeom prst="rect">
            <a:avLst/>
          </a:prstGeom>
          <a:noFill/>
        </p:spPr>
      </p:pic>
      <p:pic>
        <p:nvPicPr>
          <p:cNvPr id="1032" name="Picture 8" descr="http://www.eyewatchpets.com/cat_meowing_lg_nwm_2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42976" y="435769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русского языка в 3 «А» классе</vt:lpstr>
      <vt:lpstr>Цели урока : Образовательные: уточнить понятия “корень”, “приставка”, “суффикс”, “окончание”; составить совместно с учащимися алгоритм разбора слов по составу; Развивающие: развивать умения планировать, контролировать, регулировать и анализировать собственную учебную деятельность; развивать умение работать с источниками информации; Воспитательные: воспитывать культуру речи, любовь к слову, родному языку; воспитывать внимание, доброе отношение друг к другу.  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«А» классе</dc:title>
  <dc:creator>LyudOK</dc:creator>
  <cp:lastModifiedBy>LyudOK</cp:lastModifiedBy>
  <cp:revision>12</cp:revision>
  <dcterms:created xsi:type="dcterms:W3CDTF">2012-11-23T14:49:33Z</dcterms:created>
  <dcterms:modified xsi:type="dcterms:W3CDTF">2012-11-23T18:30:16Z</dcterms:modified>
</cp:coreProperties>
</file>