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218B4EA-B8B7-4734-94C2-475CE1FD97ED}" type="datetimeFigureOut">
              <a:rPr lang="ru-RU" smtClean="0"/>
              <a:pPr/>
              <a:t>24.09.2011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C59EC4B-84F6-4161-8CD7-15853AA48B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18B4EA-B8B7-4734-94C2-475CE1FD97ED}" type="datetimeFigureOut">
              <a:rPr lang="ru-RU" smtClean="0"/>
              <a:pPr/>
              <a:t>24.09.2011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59EC4B-84F6-4161-8CD7-15853AA48B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18B4EA-B8B7-4734-94C2-475CE1FD97ED}" type="datetimeFigureOut">
              <a:rPr lang="ru-RU" smtClean="0"/>
              <a:pPr/>
              <a:t>24.09.2011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59EC4B-84F6-4161-8CD7-15853AA48B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18B4EA-B8B7-4734-94C2-475CE1FD97ED}" type="datetimeFigureOut">
              <a:rPr lang="ru-RU" smtClean="0"/>
              <a:pPr/>
              <a:t>24.09.2011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59EC4B-84F6-4161-8CD7-15853AA48B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218B4EA-B8B7-4734-94C2-475CE1FD97ED}" type="datetimeFigureOut">
              <a:rPr lang="ru-RU" smtClean="0"/>
              <a:pPr/>
              <a:t>24.09.2011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C59EC4B-84F6-4161-8CD7-15853AA48B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18B4EA-B8B7-4734-94C2-475CE1FD97ED}" type="datetimeFigureOut">
              <a:rPr lang="ru-RU" smtClean="0"/>
              <a:pPr/>
              <a:t>24.09.2011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C59EC4B-84F6-4161-8CD7-15853AA48B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18B4EA-B8B7-4734-94C2-475CE1FD97ED}" type="datetimeFigureOut">
              <a:rPr lang="ru-RU" smtClean="0"/>
              <a:pPr/>
              <a:t>24.09.2011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C59EC4B-84F6-4161-8CD7-15853AA48B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18B4EA-B8B7-4734-94C2-475CE1FD97ED}" type="datetimeFigureOut">
              <a:rPr lang="ru-RU" smtClean="0"/>
              <a:pPr/>
              <a:t>24.09.2011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59EC4B-84F6-4161-8CD7-15853AA48B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18B4EA-B8B7-4734-94C2-475CE1FD97ED}" type="datetimeFigureOut">
              <a:rPr lang="ru-RU" smtClean="0"/>
              <a:pPr/>
              <a:t>24.09.2011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59EC4B-84F6-4161-8CD7-15853AA48B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218B4EA-B8B7-4734-94C2-475CE1FD97ED}" type="datetimeFigureOut">
              <a:rPr lang="ru-RU" smtClean="0"/>
              <a:pPr/>
              <a:t>24.09.2011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C59EC4B-84F6-4161-8CD7-15853AA48B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218B4EA-B8B7-4734-94C2-475CE1FD97ED}" type="datetimeFigureOut">
              <a:rPr lang="ru-RU" smtClean="0"/>
              <a:pPr/>
              <a:t>24.09.2011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C59EC4B-84F6-4161-8CD7-15853AA48B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0218B4EA-B8B7-4734-94C2-475CE1FD97ED}" type="datetimeFigureOut">
              <a:rPr lang="ru-RU" smtClean="0"/>
              <a:pPr/>
              <a:t>24.09.2011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C59EC4B-84F6-4161-8CD7-15853AA48B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2071702"/>
          </a:xfrm>
        </p:spPr>
        <p:txBody>
          <a:bodyPr/>
          <a:lstStyle/>
          <a:p>
            <a:r>
              <a:rPr lang="ru-RU" b="1" dirty="0" smtClean="0">
                <a:solidFill>
                  <a:srgbClr val="00B0F0"/>
                </a:solidFill>
              </a:rPr>
              <a:t>Опасные животные ЧЁРНОГО МОРЯ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d4e4a35cd1f83c0ff45365bdd2154c6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2214554"/>
            <a:ext cx="6929486" cy="4357718"/>
          </a:xfrm>
          <a:prstGeom prst="rect">
            <a:avLst/>
          </a:prstGeom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460952"/>
          </a:xfrm>
        </p:spPr>
        <p:txBody>
          <a:bodyPr>
            <a:normAutofit fontScale="90000"/>
          </a:bodyPr>
          <a:lstStyle/>
          <a:p>
            <a:r>
              <a:rPr lang="ru-RU" sz="3200" b="1" i="1" dirty="0" smtClean="0"/>
              <a:t>Морской дракончик</a:t>
            </a:r>
            <a:br>
              <a:rPr lang="ru-RU" sz="3200" b="1" i="1" dirty="0" smtClean="0"/>
            </a:br>
            <a:r>
              <a:rPr lang="ru-RU" sz="2000" b="1" i="1" dirty="0" smtClean="0"/>
              <a:t>Вытянутая, похожая на змею, с большой головой, выпуклыми глазами. Рыба зарывается в песок, видны только её глаза. Опасна своими 5 –</a:t>
            </a:r>
            <a:r>
              <a:rPr lang="ru-RU" sz="2000" b="1" i="1" dirty="0" err="1" smtClean="0"/>
              <a:t>ю</a:t>
            </a:r>
            <a:r>
              <a:rPr lang="ru-RU" sz="2000" b="1" i="1" dirty="0" smtClean="0"/>
              <a:t> колючками, расположенными на спинном плавнике.</a:t>
            </a:r>
            <a:endParaRPr lang="ru-RU" sz="2000" b="1" i="1" dirty="0"/>
          </a:p>
        </p:txBody>
      </p:sp>
      <p:pic>
        <p:nvPicPr>
          <p:cNvPr id="6" name="Содержимое 5" descr="2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2143116"/>
            <a:ext cx="5429288" cy="3643338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74670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Черноморская </a:t>
            </a:r>
            <a:r>
              <a:rPr lang="ru-RU" sz="3200" b="1" dirty="0" err="1" smtClean="0"/>
              <a:t>скорпена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1800" b="1" dirty="0" smtClean="0"/>
              <a:t>весь вид </a:t>
            </a:r>
            <a:r>
              <a:rPr lang="ru-RU" sz="1800" b="1" dirty="0" err="1" smtClean="0"/>
              <a:t>скорпены</a:t>
            </a:r>
            <a:r>
              <a:rPr lang="ru-RU" sz="1800" b="1" dirty="0" smtClean="0"/>
              <a:t> говорит об её опасности. Большая голова, выпученные глаза, огромный рот с толстыми зубами. Опасна своими шипами, расположенными на плавнике. Способны менять окраску под цвет своего окружения. Почувствовав опасность, замирает, превращаясь в камень. Рана от шипов </a:t>
            </a:r>
            <a:r>
              <a:rPr lang="ru-RU" sz="1800" b="1" dirty="0" err="1" smtClean="0"/>
              <a:t>скорпены</a:t>
            </a:r>
            <a:r>
              <a:rPr lang="ru-RU" sz="1800" b="1" dirty="0" smtClean="0"/>
              <a:t> причиняет жгучую боль, место вокруг укуса краснеет, опухает. Нужна срочная мед помощь.</a:t>
            </a:r>
            <a:endParaRPr lang="ru-RU" sz="1800" b="1" dirty="0"/>
          </a:p>
        </p:txBody>
      </p:sp>
      <p:pic>
        <p:nvPicPr>
          <p:cNvPr id="4" name="Содержимое 3" descr="1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5984" y="2523331"/>
            <a:ext cx="4857784" cy="3477437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6752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Скат </a:t>
            </a:r>
            <a:r>
              <a:rPr lang="ru-RU" dirty="0" err="1" smtClean="0"/>
              <a:t>хвостокол</a:t>
            </a:r>
            <a:r>
              <a:rPr lang="ru-RU" dirty="0" smtClean="0"/>
              <a:t>, морской кот.</a:t>
            </a:r>
            <a:br>
              <a:rPr lang="ru-RU" dirty="0" smtClean="0"/>
            </a:br>
            <a:r>
              <a:rPr lang="ru-RU" sz="1600" dirty="0" smtClean="0"/>
              <a:t>Скаты, родственники акул. Скаты плавают, размахивая  телом, как крыльями. На хвосте есть колючка – меч  до 20 см. в длину в котором   яд. Если ската задеть, он  сильно ударит хвостом и может нанести глубокую рану. К счастью, морские коты пугливы, и обитают  далеко от пляжа.</a:t>
            </a:r>
            <a:endParaRPr lang="ru-RU" dirty="0"/>
          </a:p>
        </p:txBody>
      </p:sp>
      <p:pic>
        <p:nvPicPr>
          <p:cNvPr id="4" name="Содержимое 3" descr="2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5984" y="2885281"/>
            <a:ext cx="4714908" cy="2972611"/>
          </a:xfr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Медузы</a:t>
            </a:r>
            <a:br>
              <a:rPr lang="ru-RU" sz="3200" dirty="0" smtClean="0"/>
            </a:br>
            <a:r>
              <a:rPr lang="ru-RU" sz="2200" dirty="0" smtClean="0"/>
              <a:t>Её легко </a:t>
            </a:r>
            <a:r>
              <a:rPr lang="ru-RU" sz="2200" dirty="0" err="1" smtClean="0"/>
              <a:t>отлечить</a:t>
            </a:r>
            <a:r>
              <a:rPr lang="ru-RU" sz="2200" dirty="0" smtClean="0"/>
              <a:t> по куполу – колоколу. За этими кружевами находятся ядовитые клетки. Укус медузы похож на ожог крапивы.</a:t>
            </a:r>
            <a:endParaRPr lang="ru-RU" sz="2200" dirty="0"/>
          </a:p>
        </p:txBody>
      </p:sp>
      <p:pic>
        <p:nvPicPr>
          <p:cNvPr id="10" name="Содержимое 9" descr="17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0232" y="2285992"/>
            <a:ext cx="4857784" cy="342902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603828"/>
          </a:xfrm>
        </p:spPr>
        <p:txBody>
          <a:bodyPr>
            <a:noAutofit/>
          </a:bodyPr>
          <a:lstStyle/>
          <a:p>
            <a:r>
              <a:rPr lang="ru-RU" sz="2000" i="1" dirty="0" smtClean="0"/>
              <a:t>В Чёрном море обитает единственная акула </a:t>
            </a:r>
            <a:r>
              <a:rPr lang="ru-RU" sz="2000" b="1" i="1" dirty="0" smtClean="0"/>
              <a:t>КАТРАН </a:t>
            </a:r>
            <a:r>
              <a:rPr lang="ru-RU" sz="2000" i="1" dirty="0" smtClean="0"/>
              <a:t>.В длину она не больше 1 м., </a:t>
            </a:r>
            <a:r>
              <a:rPr lang="ru-RU" sz="2000" i="1" dirty="0" err="1" smtClean="0"/>
              <a:t>боиться</a:t>
            </a:r>
            <a:r>
              <a:rPr lang="ru-RU" sz="2000" i="1" dirty="0" smtClean="0"/>
              <a:t> людей и редко подплывает к берегу. Опасность представляет только для рыбаков, т.к. у акулы на плавниках расположены ядовитые шипы, поэтому её ещё называют </a:t>
            </a:r>
            <a:r>
              <a:rPr lang="ru-RU" sz="2000" b="1" i="1" dirty="0" smtClean="0"/>
              <a:t>колючей акулой.</a:t>
            </a:r>
            <a:endParaRPr lang="ru-RU" sz="2000" b="1" i="1" dirty="0"/>
          </a:p>
        </p:txBody>
      </p:sp>
      <p:pic>
        <p:nvPicPr>
          <p:cNvPr id="4" name="Содержимое 3" descr="akula-katran-fot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4692" y="2071678"/>
            <a:ext cx="6034616" cy="410052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103</TotalTime>
  <Words>62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Литейная</vt:lpstr>
      <vt:lpstr>Опасные животные ЧЁРНОГО МОРЯ</vt:lpstr>
      <vt:lpstr>Морской дракончик Вытянутая, похожая на змею, с большой головой, выпуклыми глазами. Рыба зарывается в песок, видны только её глаза. Опасна своими 5 –ю колючками, расположенными на спинном плавнике.</vt:lpstr>
      <vt:lpstr>Черноморская скорпена весь вид скорпены говорит об её опасности. Большая голова, выпученные глаза, огромный рот с толстыми зубами. Опасна своими шипами, расположенными на плавнике. Способны менять окраску под цвет своего окружения. Почувствовав опасность, замирает, превращаясь в камень. Рана от шипов скорпены причиняет жгучую боль, место вокруг укуса краснеет, опухает. Нужна срочная мед помощь.</vt:lpstr>
      <vt:lpstr>Скат хвостокол, морской кот. Скаты, родственники акул. Скаты плавают, размахивая  телом, как крыльями. На хвосте есть колючка – меч  до 20 см. в длину в котором   яд. Если ската задеть, он  сильно ударит хвостом и может нанести глубокую рану. К счастью, морские коты пугливы, и обитают  далеко от пляжа.</vt:lpstr>
      <vt:lpstr>Медузы Её легко отлечить по куполу – колоколу. За этими кружевами находятся ядовитые клетки. Укус медузы похож на ожог крапивы.</vt:lpstr>
      <vt:lpstr>В Чёрном море обитает единственная акула КАТРАН .В длину она не больше 1 м., боиться людей и редко подплывает к берегу. Опасность представляет только для рыбаков, т.к. у акулы на плавниках расположены ядовитые шипы, поэтому её ещё называют колючей акулой.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Опасные животные ЧЁРНОГО МОРЯ</dc:title>
  <dc:creator>user</dc:creator>
  <cp:lastModifiedBy>Вадим</cp:lastModifiedBy>
  <cp:revision>15</cp:revision>
  <dcterms:created xsi:type="dcterms:W3CDTF">2011-02-11T09:26:49Z</dcterms:created>
  <dcterms:modified xsi:type="dcterms:W3CDTF">2011-09-24T06:44:21Z</dcterms:modified>
</cp:coreProperties>
</file>